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notesSlides/notesSlide21.xml" ContentType="application/vnd.openxmlformats-officedocument.presentationml.notesSlide+xml"/>
  <Override PartName="/ppt/ink/ink2.xml" ContentType="application/inkml+xml"/>
  <Override PartName="/ppt/notesSlides/notesSlide22.xml" ContentType="application/vnd.openxmlformats-officedocument.presentationml.notesSlide+xml"/>
  <Override PartName="/ppt/ink/ink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9" r:id="rId43"/>
    <p:sldId id="298" r:id="rId44"/>
    <p:sldId id="300" r:id="rId45"/>
    <p:sldId id="301"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74184" autoAdjust="0"/>
  </p:normalViewPr>
  <p:slideViewPr>
    <p:cSldViewPr snapToGrid="0">
      <p:cViewPr>
        <p:scale>
          <a:sx n="103" d="100"/>
          <a:sy n="103" d="100"/>
        </p:scale>
        <p:origin x="8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7E22F-1509-4785-B424-6C9300D4B831}"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270D0168-EEA0-4299-80E1-9A7846C25E78}">
      <dgm:prSet/>
      <dgm:spPr/>
      <dgm:t>
        <a:bodyPr/>
        <a:lstStyle/>
        <a:p>
          <a:r>
            <a:rPr lang="fr-FR" dirty="0"/>
            <a:t>Introduction &amp; Présentation du projet</a:t>
          </a:r>
          <a:endParaRPr lang="en-US" dirty="0"/>
        </a:p>
      </dgm:t>
    </dgm:pt>
    <dgm:pt modelId="{83526E0E-79AA-439A-A243-0788B0082F23}" type="parTrans" cxnId="{3AC462C7-F29C-4646-9B66-9F2D12AA4764}">
      <dgm:prSet/>
      <dgm:spPr/>
      <dgm:t>
        <a:bodyPr/>
        <a:lstStyle/>
        <a:p>
          <a:endParaRPr lang="en-US"/>
        </a:p>
      </dgm:t>
    </dgm:pt>
    <dgm:pt modelId="{08477BCA-211D-4DA0-A443-17BFCEB82517}" type="sibTrans" cxnId="{3AC462C7-F29C-4646-9B66-9F2D12AA4764}">
      <dgm:prSet/>
      <dgm:spPr/>
      <dgm:t>
        <a:bodyPr/>
        <a:lstStyle/>
        <a:p>
          <a:endParaRPr lang="en-US"/>
        </a:p>
      </dgm:t>
    </dgm:pt>
    <dgm:pt modelId="{918D1275-F5A1-4D2F-82EC-DB9FCC4F40F9}">
      <dgm:prSet/>
      <dgm:spPr/>
      <dgm:t>
        <a:bodyPr/>
        <a:lstStyle/>
        <a:p>
          <a:r>
            <a:rPr lang="fr-FR"/>
            <a:t>Présentation des données</a:t>
          </a:r>
          <a:endParaRPr lang="en-US"/>
        </a:p>
      </dgm:t>
    </dgm:pt>
    <dgm:pt modelId="{1B0FDC77-E20C-42EC-BF55-C8243F32E05A}" type="parTrans" cxnId="{20C6306D-56D6-4586-91C9-9703D6C84ABE}">
      <dgm:prSet/>
      <dgm:spPr/>
      <dgm:t>
        <a:bodyPr/>
        <a:lstStyle/>
        <a:p>
          <a:endParaRPr lang="en-US"/>
        </a:p>
      </dgm:t>
    </dgm:pt>
    <dgm:pt modelId="{98C982EB-11CF-434C-B336-9B0B5F3353DA}" type="sibTrans" cxnId="{20C6306D-56D6-4586-91C9-9703D6C84ABE}">
      <dgm:prSet/>
      <dgm:spPr/>
      <dgm:t>
        <a:bodyPr/>
        <a:lstStyle/>
        <a:p>
          <a:endParaRPr lang="en-US"/>
        </a:p>
      </dgm:t>
    </dgm:pt>
    <dgm:pt modelId="{5B3D56B3-7052-4745-BDD3-73113BEEF9E0}">
      <dgm:prSet/>
      <dgm:spPr/>
      <dgm:t>
        <a:bodyPr/>
        <a:lstStyle/>
        <a:p>
          <a:r>
            <a:rPr lang="fr-FR" dirty="0"/>
            <a:t>Prétraitement des données et EDA</a:t>
          </a:r>
          <a:endParaRPr lang="en-US" dirty="0"/>
        </a:p>
      </dgm:t>
    </dgm:pt>
    <dgm:pt modelId="{CDC27CC5-511C-4331-95F9-F6476F005659}" type="parTrans" cxnId="{681F125A-983B-4E84-9450-65C99C47A6AA}">
      <dgm:prSet/>
      <dgm:spPr/>
      <dgm:t>
        <a:bodyPr/>
        <a:lstStyle/>
        <a:p>
          <a:endParaRPr lang="en-US"/>
        </a:p>
      </dgm:t>
    </dgm:pt>
    <dgm:pt modelId="{069B6FF4-F097-4C36-9874-4887DFC16801}" type="sibTrans" cxnId="{681F125A-983B-4E84-9450-65C99C47A6AA}">
      <dgm:prSet/>
      <dgm:spPr/>
      <dgm:t>
        <a:bodyPr/>
        <a:lstStyle/>
        <a:p>
          <a:endParaRPr lang="en-US"/>
        </a:p>
      </dgm:t>
    </dgm:pt>
    <dgm:pt modelId="{E35200D5-3A48-4076-98B4-D17A91539055}">
      <dgm:prSet/>
      <dgm:spPr/>
      <dgm:t>
        <a:bodyPr/>
        <a:lstStyle/>
        <a:p>
          <a:r>
            <a:rPr lang="fr-FR"/>
            <a:t>Les algorithmes</a:t>
          </a:r>
          <a:endParaRPr lang="en-US"/>
        </a:p>
      </dgm:t>
    </dgm:pt>
    <dgm:pt modelId="{00B02F24-8569-41A6-BCAD-FF2FDA63E80E}" type="parTrans" cxnId="{2C2018E7-177E-4B98-80EC-3C279AB9375B}">
      <dgm:prSet/>
      <dgm:spPr/>
      <dgm:t>
        <a:bodyPr/>
        <a:lstStyle/>
        <a:p>
          <a:endParaRPr lang="en-US"/>
        </a:p>
      </dgm:t>
    </dgm:pt>
    <dgm:pt modelId="{0A9F717F-4F93-4968-988D-ED86E02733F0}" type="sibTrans" cxnId="{2C2018E7-177E-4B98-80EC-3C279AB9375B}">
      <dgm:prSet/>
      <dgm:spPr/>
      <dgm:t>
        <a:bodyPr/>
        <a:lstStyle/>
        <a:p>
          <a:endParaRPr lang="en-US"/>
        </a:p>
      </dgm:t>
    </dgm:pt>
    <dgm:pt modelId="{12A969ED-6C38-42A7-BF14-38B7033BA514}">
      <dgm:prSet/>
      <dgm:spPr/>
      <dgm:t>
        <a:bodyPr/>
        <a:lstStyle/>
        <a:p>
          <a:r>
            <a:rPr lang="fr-FR"/>
            <a:t>Interprétation des résultats</a:t>
          </a:r>
          <a:endParaRPr lang="en-US"/>
        </a:p>
      </dgm:t>
    </dgm:pt>
    <dgm:pt modelId="{D971DFA0-C0BF-4DA9-B354-490DE4403077}" type="parTrans" cxnId="{1AC141A4-9B12-41F2-A3C9-8AEDDEB70A15}">
      <dgm:prSet/>
      <dgm:spPr/>
      <dgm:t>
        <a:bodyPr/>
        <a:lstStyle/>
        <a:p>
          <a:endParaRPr lang="en-US"/>
        </a:p>
      </dgm:t>
    </dgm:pt>
    <dgm:pt modelId="{5EAAB764-7D2A-42AA-88AB-84CB1C143EE2}" type="sibTrans" cxnId="{1AC141A4-9B12-41F2-A3C9-8AEDDEB70A15}">
      <dgm:prSet/>
      <dgm:spPr/>
      <dgm:t>
        <a:bodyPr/>
        <a:lstStyle/>
        <a:p>
          <a:endParaRPr lang="en-US"/>
        </a:p>
      </dgm:t>
    </dgm:pt>
    <dgm:pt modelId="{8B9B9A57-9D3B-4201-9076-5F85E29C9FED}">
      <dgm:prSet/>
      <dgm:spPr/>
      <dgm:t>
        <a:bodyPr/>
        <a:lstStyle/>
        <a:p>
          <a:r>
            <a:rPr lang="fr-FR" dirty="0"/>
            <a:t>MLFlow &amp; Déploiement</a:t>
          </a:r>
          <a:endParaRPr lang="en-US" dirty="0"/>
        </a:p>
      </dgm:t>
    </dgm:pt>
    <dgm:pt modelId="{61148472-FF91-401F-8CD9-6A4E04EC3F02}" type="parTrans" cxnId="{D8B0F0EC-9351-418F-9E5C-28802194C036}">
      <dgm:prSet/>
      <dgm:spPr/>
      <dgm:t>
        <a:bodyPr/>
        <a:lstStyle/>
        <a:p>
          <a:endParaRPr lang="en-US"/>
        </a:p>
      </dgm:t>
    </dgm:pt>
    <dgm:pt modelId="{DD3D0025-B8F0-4A2B-94C3-500873E0005F}" type="sibTrans" cxnId="{D8B0F0EC-9351-418F-9E5C-28802194C036}">
      <dgm:prSet/>
      <dgm:spPr/>
      <dgm:t>
        <a:bodyPr/>
        <a:lstStyle/>
        <a:p>
          <a:endParaRPr lang="en-US"/>
        </a:p>
      </dgm:t>
    </dgm:pt>
    <dgm:pt modelId="{54FC059C-645A-4267-AC20-98D1CD2A5D6A}">
      <dgm:prSet/>
      <dgm:spPr/>
      <dgm:t>
        <a:bodyPr/>
        <a:lstStyle/>
        <a:p>
          <a:r>
            <a:rPr lang="fr-FR" dirty="0"/>
            <a:t>Construction de l’application</a:t>
          </a:r>
          <a:endParaRPr lang="en-US" dirty="0"/>
        </a:p>
      </dgm:t>
    </dgm:pt>
    <dgm:pt modelId="{6AEB8543-81BD-4A01-9DAE-6E04E715146F}" type="parTrans" cxnId="{F6E64009-5B62-45E3-8222-A403D5B3420D}">
      <dgm:prSet/>
      <dgm:spPr/>
      <dgm:t>
        <a:bodyPr/>
        <a:lstStyle/>
        <a:p>
          <a:endParaRPr lang="en-US"/>
        </a:p>
      </dgm:t>
    </dgm:pt>
    <dgm:pt modelId="{E3519D68-6DC2-4BC4-83ED-93A3F5CCBC26}" type="sibTrans" cxnId="{F6E64009-5B62-45E3-8222-A403D5B3420D}">
      <dgm:prSet/>
      <dgm:spPr/>
      <dgm:t>
        <a:bodyPr/>
        <a:lstStyle/>
        <a:p>
          <a:endParaRPr lang="en-US"/>
        </a:p>
      </dgm:t>
    </dgm:pt>
    <dgm:pt modelId="{4A98C439-017E-4826-9454-0B3A8304233C}">
      <dgm:prSet/>
      <dgm:spPr/>
      <dgm:t>
        <a:bodyPr/>
        <a:lstStyle/>
        <a:p>
          <a:r>
            <a:rPr lang="fr-FR"/>
            <a:t>Démonstration</a:t>
          </a:r>
          <a:endParaRPr lang="en-US"/>
        </a:p>
      </dgm:t>
    </dgm:pt>
    <dgm:pt modelId="{46089840-A898-4F1D-8473-2527BA65A7FF}" type="parTrans" cxnId="{6041CA47-5665-4559-8523-95CD856A718A}">
      <dgm:prSet/>
      <dgm:spPr/>
      <dgm:t>
        <a:bodyPr/>
        <a:lstStyle/>
        <a:p>
          <a:endParaRPr lang="en-US"/>
        </a:p>
      </dgm:t>
    </dgm:pt>
    <dgm:pt modelId="{FB55410C-064F-45FB-AE49-A8F5E5FC63DB}" type="sibTrans" cxnId="{6041CA47-5665-4559-8523-95CD856A718A}">
      <dgm:prSet/>
      <dgm:spPr/>
      <dgm:t>
        <a:bodyPr/>
        <a:lstStyle/>
        <a:p>
          <a:endParaRPr lang="en-US"/>
        </a:p>
      </dgm:t>
    </dgm:pt>
    <dgm:pt modelId="{5B56F7B2-D25B-46A4-BE1E-8024D79BE99A}">
      <dgm:prSet/>
      <dgm:spPr/>
      <dgm:t>
        <a:bodyPr/>
        <a:lstStyle/>
        <a:p>
          <a:r>
            <a:rPr lang="fr-FR"/>
            <a:t>Conclusion</a:t>
          </a:r>
          <a:endParaRPr lang="en-US"/>
        </a:p>
      </dgm:t>
    </dgm:pt>
    <dgm:pt modelId="{295683EF-C827-4D5C-A7E9-AE1946F1EAC9}" type="parTrans" cxnId="{1233D377-846C-4F38-91B1-DAB083759D76}">
      <dgm:prSet/>
      <dgm:spPr/>
      <dgm:t>
        <a:bodyPr/>
        <a:lstStyle/>
        <a:p>
          <a:endParaRPr lang="en-US"/>
        </a:p>
      </dgm:t>
    </dgm:pt>
    <dgm:pt modelId="{837249BA-08CE-4B0F-ADDA-6DDDE905E5B7}" type="sibTrans" cxnId="{1233D377-846C-4F38-91B1-DAB083759D76}">
      <dgm:prSet/>
      <dgm:spPr/>
      <dgm:t>
        <a:bodyPr/>
        <a:lstStyle/>
        <a:p>
          <a:endParaRPr lang="en-US"/>
        </a:p>
      </dgm:t>
    </dgm:pt>
    <dgm:pt modelId="{AE09AAD5-B156-4907-A9E5-2DF77214FF3B}">
      <dgm:prSet/>
      <dgm:spPr/>
      <dgm:t>
        <a:bodyPr/>
        <a:lstStyle/>
        <a:p>
          <a:r>
            <a:rPr lang="en-US" dirty="0"/>
            <a:t>Tests</a:t>
          </a:r>
        </a:p>
      </dgm:t>
    </dgm:pt>
    <dgm:pt modelId="{0586D963-1446-4A33-980B-A077BAC2EBE3}" type="parTrans" cxnId="{885EC4FD-7DDE-4690-9C48-CB0A0BE52CC5}">
      <dgm:prSet/>
      <dgm:spPr/>
      <dgm:t>
        <a:bodyPr/>
        <a:lstStyle/>
        <a:p>
          <a:endParaRPr lang="fr-FR"/>
        </a:p>
      </dgm:t>
    </dgm:pt>
    <dgm:pt modelId="{4E51748A-0AE6-4B98-830F-A21D8902E55A}" type="sibTrans" cxnId="{885EC4FD-7DDE-4690-9C48-CB0A0BE52CC5}">
      <dgm:prSet/>
      <dgm:spPr/>
      <dgm:t>
        <a:bodyPr/>
        <a:lstStyle/>
        <a:p>
          <a:endParaRPr lang="fr-FR"/>
        </a:p>
      </dgm:t>
    </dgm:pt>
    <dgm:pt modelId="{4873EF0D-71CC-4C04-AF12-3111895EF7EB}" type="pres">
      <dgm:prSet presAssocID="{44E7E22F-1509-4785-B424-6C9300D4B831}" presName="vert0" presStyleCnt="0">
        <dgm:presLayoutVars>
          <dgm:dir/>
          <dgm:animOne val="branch"/>
          <dgm:animLvl val="lvl"/>
        </dgm:presLayoutVars>
      </dgm:prSet>
      <dgm:spPr/>
    </dgm:pt>
    <dgm:pt modelId="{2E3BB452-ED94-490C-9053-9C5B5F4EB951}" type="pres">
      <dgm:prSet presAssocID="{270D0168-EEA0-4299-80E1-9A7846C25E78}" presName="thickLine" presStyleLbl="alignNode1" presStyleIdx="0" presStyleCnt="10"/>
      <dgm:spPr/>
    </dgm:pt>
    <dgm:pt modelId="{1540DF96-AFD7-47E3-9798-5B0690B20018}" type="pres">
      <dgm:prSet presAssocID="{270D0168-EEA0-4299-80E1-9A7846C25E78}" presName="horz1" presStyleCnt="0"/>
      <dgm:spPr/>
    </dgm:pt>
    <dgm:pt modelId="{A51FD6D0-382F-4170-BB61-0AD914112B86}" type="pres">
      <dgm:prSet presAssocID="{270D0168-EEA0-4299-80E1-9A7846C25E78}" presName="tx1" presStyleLbl="revTx" presStyleIdx="0" presStyleCnt="10"/>
      <dgm:spPr/>
    </dgm:pt>
    <dgm:pt modelId="{DD5E02BE-8C9A-43DD-9ECF-66D568A0EAEF}" type="pres">
      <dgm:prSet presAssocID="{270D0168-EEA0-4299-80E1-9A7846C25E78}" presName="vert1" presStyleCnt="0"/>
      <dgm:spPr/>
    </dgm:pt>
    <dgm:pt modelId="{2BD6A502-E9FF-4BAB-99CB-96FC2FB1F345}" type="pres">
      <dgm:prSet presAssocID="{918D1275-F5A1-4D2F-82EC-DB9FCC4F40F9}" presName="thickLine" presStyleLbl="alignNode1" presStyleIdx="1" presStyleCnt="10"/>
      <dgm:spPr/>
    </dgm:pt>
    <dgm:pt modelId="{E2A2DDD6-333E-4AC3-87CE-2DFF3497120D}" type="pres">
      <dgm:prSet presAssocID="{918D1275-F5A1-4D2F-82EC-DB9FCC4F40F9}" presName="horz1" presStyleCnt="0"/>
      <dgm:spPr/>
    </dgm:pt>
    <dgm:pt modelId="{06214D5D-4253-46B1-92E0-8AD0A2BAE3FD}" type="pres">
      <dgm:prSet presAssocID="{918D1275-F5A1-4D2F-82EC-DB9FCC4F40F9}" presName="tx1" presStyleLbl="revTx" presStyleIdx="1" presStyleCnt="10"/>
      <dgm:spPr/>
    </dgm:pt>
    <dgm:pt modelId="{84D30C27-C49C-48A7-B065-43A083DF8161}" type="pres">
      <dgm:prSet presAssocID="{918D1275-F5A1-4D2F-82EC-DB9FCC4F40F9}" presName="vert1" presStyleCnt="0"/>
      <dgm:spPr/>
    </dgm:pt>
    <dgm:pt modelId="{5C3AF6D7-DA56-4156-AD99-A8F01063B957}" type="pres">
      <dgm:prSet presAssocID="{5B3D56B3-7052-4745-BDD3-73113BEEF9E0}" presName="thickLine" presStyleLbl="alignNode1" presStyleIdx="2" presStyleCnt="10"/>
      <dgm:spPr/>
    </dgm:pt>
    <dgm:pt modelId="{83AEF92D-748A-4DB0-9FE3-8D673DF1A9B0}" type="pres">
      <dgm:prSet presAssocID="{5B3D56B3-7052-4745-BDD3-73113BEEF9E0}" presName="horz1" presStyleCnt="0"/>
      <dgm:spPr/>
    </dgm:pt>
    <dgm:pt modelId="{564F98CD-7CF3-4FA5-BF91-62D3E05403B6}" type="pres">
      <dgm:prSet presAssocID="{5B3D56B3-7052-4745-BDD3-73113BEEF9E0}" presName="tx1" presStyleLbl="revTx" presStyleIdx="2" presStyleCnt="10"/>
      <dgm:spPr/>
    </dgm:pt>
    <dgm:pt modelId="{681E3E5C-9438-4AC5-B0AD-D62C5C922069}" type="pres">
      <dgm:prSet presAssocID="{5B3D56B3-7052-4745-BDD3-73113BEEF9E0}" presName="vert1" presStyleCnt="0"/>
      <dgm:spPr/>
    </dgm:pt>
    <dgm:pt modelId="{4CF10A52-49EA-4E46-80BD-CC9609FFEBC6}" type="pres">
      <dgm:prSet presAssocID="{E35200D5-3A48-4076-98B4-D17A91539055}" presName="thickLine" presStyleLbl="alignNode1" presStyleIdx="3" presStyleCnt="10"/>
      <dgm:spPr/>
    </dgm:pt>
    <dgm:pt modelId="{C7D838E1-B475-48F8-A5F7-E20569E88223}" type="pres">
      <dgm:prSet presAssocID="{E35200D5-3A48-4076-98B4-D17A91539055}" presName="horz1" presStyleCnt="0"/>
      <dgm:spPr/>
    </dgm:pt>
    <dgm:pt modelId="{2E2D6941-AA53-4DCB-BA33-5DB0063AA13A}" type="pres">
      <dgm:prSet presAssocID="{E35200D5-3A48-4076-98B4-D17A91539055}" presName="tx1" presStyleLbl="revTx" presStyleIdx="3" presStyleCnt="10"/>
      <dgm:spPr/>
    </dgm:pt>
    <dgm:pt modelId="{D61B09BE-E7EF-4435-A4F4-C2401001D489}" type="pres">
      <dgm:prSet presAssocID="{E35200D5-3A48-4076-98B4-D17A91539055}" presName="vert1" presStyleCnt="0"/>
      <dgm:spPr/>
    </dgm:pt>
    <dgm:pt modelId="{0EE2CECD-AA15-4BDD-AA9E-860D73A4E0CE}" type="pres">
      <dgm:prSet presAssocID="{12A969ED-6C38-42A7-BF14-38B7033BA514}" presName="thickLine" presStyleLbl="alignNode1" presStyleIdx="4" presStyleCnt="10"/>
      <dgm:spPr/>
    </dgm:pt>
    <dgm:pt modelId="{EFAC4A69-7FBD-4A1D-8A3D-B1E812C0F1EF}" type="pres">
      <dgm:prSet presAssocID="{12A969ED-6C38-42A7-BF14-38B7033BA514}" presName="horz1" presStyleCnt="0"/>
      <dgm:spPr/>
    </dgm:pt>
    <dgm:pt modelId="{3E582DC1-1084-49EE-B73E-372960D5D08B}" type="pres">
      <dgm:prSet presAssocID="{12A969ED-6C38-42A7-BF14-38B7033BA514}" presName="tx1" presStyleLbl="revTx" presStyleIdx="4" presStyleCnt="10"/>
      <dgm:spPr/>
    </dgm:pt>
    <dgm:pt modelId="{C5671903-21CC-433E-8259-0B566242ED3D}" type="pres">
      <dgm:prSet presAssocID="{12A969ED-6C38-42A7-BF14-38B7033BA514}" presName="vert1" presStyleCnt="0"/>
      <dgm:spPr/>
    </dgm:pt>
    <dgm:pt modelId="{67A933AF-B9C8-413F-837A-D2F0622AB5A3}" type="pres">
      <dgm:prSet presAssocID="{8B9B9A57-9D3B-4201-9076-5F85E29C9FED}" presName="thickLine" presStyleLbl="alignNode1" presStyleIdx="5" presStyleCnt="10"/>
      <dgm:spPr/>
    </dgm:pt>
    <dgm:pt modelId="{D66BBE6F-835C-4F21-AA21-06B459AC7A12}" type="pres">
      <dgm:prSet presAssocID="{8B9B9A57-9D3B-4201-9076-5F85E29C9FED}" presName="horz1" presStyleCnt="0"/>
      <dgm:spPr/>
    </dgm:pt>
    <dgm:pt modelId="{E67E093A-6DB6-41DA-B7C2-578DABC761BD}" type="pres">
      <dgm:prSet presAssocID="{8B9B9A57-9D3B-4201-9076-5F85E29C9FED}" presName="tx1" presStyleLbl="revTx" presStyleIdx="5" presStyleCnt="10"/>
      <dgm:spPr/>
    </dgm:pt>
    <dgm:pt modelId="{DCA25484-CEC0-427E-93B3-BAD84726DD56}" type="pres">
      <dgm:prSet presAssocID="{8B9B9A57-9D3B-4201-9076-5F85E29C9FED}" presName="vert1" presStyleCnt="0"/>
      <dgm:spPr/>
    </dgm:pt>
    <dgm:pt modelId="{0B4C5045-280F-4AEA-8B70-E6E85FF1F896}" type="pres">
      <dgm:prSet presAssocID="{54FC059C-645A-4267-AC20-98D1CD2A5D6A}" presName="thickLine" presStyleLbl="alignNode1" presStyleIdx="6" presStyleCnt="10"/>
      <dgm:spPr/>
    </dgm:pt>
    <dgm:pt modelId="{C3661255-7D8D-421B-B1E6-4B1E973E4A9F}" type="pres">
      <dgm:prSet presAssocID="{54FC059C-645A-4267-AC20-98D1CD2A5D6A}" presName="horz1" presStyleCnt="0"/>
      <dgm:spPr/>
    </dgm:pt>
    <dgm:pt modelId="{F8957020-170F-45AB-9D94-AF1116987E45}" type="pres">
      <dgm:prSet presAssocID="{54FC059C-645A-4267-AC20-98D1CD2A5D6A}" presName="tx1" presStyleLbl="revTx" presStyleIdx="6" presStyleCnt="10"/>
      <dgm:spPr/>
    </dgm:pt>
    <dgm:pt modelId="{179BCE89-9BE7-4290-B3DC-EFDDD17043DC}" type="pres">
      <dgm:prSet presAssocID="{54FC059C-645A-4267-AC20-98D1CD2A5D6A}" presName="vert1" presStyleCnt="0"/>
      <dgm:spPr/>
    </dgm:pt>
    <dgm:pt modelId="{220C8F9E-80E9-4585-A560-FCDAAC0D9053}" type="pres">
      <dgm:prSet presAssocID="{AE09AAD5-B156-4907-A9E5-2DF77214FF3B}" presName="thickLine" presStyleLbl="alignNode1" presStyleIdx="7" presStyleCnt="10"/>
      <dgm:spPr/>
    </dgm:pt>
    <dgm:pt modelId="{4659E2DD-7C3F-43EE-AF9D-DD335949E2E5}" type="pres">
      <dgm:prSet presAssocID="{AE09AAD5-B156-4907-A9E5-2DF77214FF3B}" presName="horz1" presStyleCnt="0"/>
      <dgm:spPr/>
    </dgm:pt>
    <dgm:pt modelId="{A27B38F3-F9CF-4252-854F-2E231DB44FA6}" type="pres">
      <dgm:prSet presAssocID="{AE09AAD5-B156-4907-A9E5-2DF77214FF3B}" presName="tx1" presStyleLbl="revTx" presStyleIdx="7" presStyleCnt="10"/>
      <dgm:spPr/>
    </dgm:pt>
    <dgm:pt modelId="{C0B95731-B1FA-45AC-BABC-1CEC6F186C18}" type="pres">
      <dgm:prSet presAssocID="{AE09AAD5-B156-4907-A9E5-2DF77214FF3B}" presName="vert1" presStyleCnt="0"/>
      <dgm:spPr/>
    </dgm:pt>
    <dgm:pt modelId="{01AA4195-8A97-4D7E-95D7-304CC79980A7}" type="pres">
      <dgm:prSet presAssocID="{4A98C439-017E-4826-9454-0B3A8304233C}" presName="thickLine" presStyleLbl="alignNode1" presStyleIdx="8" presStyleCnt="10"/>
      <dgm:spPr/>
    </dgm:pt>
    <dgm:pt modelId="{DAF80F1C-2F09-44EA-8E21-5C366D72BA17}" type="pres">
      <dgm:prSet presAssocID="{4A98C439-017E-4826-9454-0B3A8304233C}" presName="horz1" presStyleCnt="0"/>
      <dgm:spPr/>
    </dgm:pt>
    <dgm:pt modelId="{38A63599-22C2-4870-86EB-427411B7734B}" type="pres">
      <dgm:prSet presAssocID="{4A98C439-017E-4826-9454-0B3A8304233C}" presName="tx1" presStyleLbl="revTx" presStyleIdx="8" presStyleCnt="10"/>
      <dgm:spPr/>
    </dgm:pt>
    <dgm:pt modelId="{61B72A10-80E4-42DA-9C4F-C80E71C81C09}" type="pres">
      <dgm:prSet presAssocID="{4A98C439-017E-4826-9454-0B3A8304233C}" presName="vert1" presStyleCnt="0"/>
      <dgm:spPr/>
    </dgm:pt>
    <dgm:pt modelId="{E074557E-4C34-4760-85DF-4202DB9EEC09}" type="pres">
      <dgm:prSet presAssocID="{5B56F7B2-D25B-46A4-BE1E-8024D79BE99A}" presName="thickLine" presStyleLbl="alignNode1" presStyleIdx="9" presStyleCnt="10"/>
      <dgm:spPr/>
    </dgm:pt>
    <dgm:pt modelId="{76B27931-B440-4FAC-A123-E5B34D420B82}" type="pres">
      <dgm:prSet presAssocID="{5B56F7B2-D25B-46A4-BE1E-8024D79BE99A}" presName="horz1" presStyleCnt="0"/>
      <dgm:spPr/>
    </dgm:pt>
    <dgm:pt modelId="{A93D69E5-D43E-4DBB-871F-F472457B8DD8}" type="pres">
      <dgm:prSet presAssocID="{5B56F7B2-D25B-46A4-BE1E-8024D79BE99A}" presName="tx1" presStyleLbl="revTx" presStyleIdx="9" presStyleCnt="10"/>
      <dgm:spPr/>
    </dgm:pt>
    <dgm:pt modelId="{FE4F49C0-654C-4937-B86C-94DCB15EEC16}" type="pres">
      <dgm:prSet presAssocID="{5B56F7B2-D25B-46A4-BE1E-8024D79BE99A}" presName="vert1" presStyleCnt="0"/>
      <dgm:spPr/>
    </dgm:pt>
  </dgm:ptLst>
  <dgm:cxnLst>
    <dgm:cxn modelId="{F6E64009-5B62-45E3-8222-A403D5B3420D}" srcId="{44E7E22F-1509-4785-B424-6C9300D4B831}" destId="{54FC059C-645A-4267-AC20-98D1CD2A5D6A}" srcOrd="6" destOrd="0" parTransId="{6AEB8543-81BD-4A01-9DAE-6E04E715146F}" sibTransId="{E3519D68-6DC2-4BC4-83ED-93A3F5CCBC26}"/>
    <dgm:cxn modelId="{16835224-29F0-41B8-B75A-18149121C7EF}" type="presOf" srcId="{12A969ED-6C38-42A7-BF14-38B7033BA514}" destId="{3E582DC1-1084-49EE-B73E-372960D5D08B}" srcOrd="0" destOrd="0" presId="urn:microsoft.com/office/officeart/2008/layout/LinedList"/>
    <dgm:cxn modelId="{515E3A33-6063-4425-BFB2-709D3214312B}" type="presOf" srcId="{AE09AAD5-B156-4907-A9E5-2DF77214FF3B}" destId="{A27B38F3-F9CF-4252-854F-2E231DB44FA6}" srcOrd="0" destOrd="0" presId="urn:microsoft.com/office/officeart/2008/layout/LinedList"/>
    <dgm:cxn modelId="{DA898345-DB86-45CF-A272-D83CCAADA0EB}" type="presOf" srcId="{5B3D56B3-7052-4745-BDD3-73113BEEF9E0}" destId="{564F98CD-7CF3-4FA5-BF91-62D3E05403B6}" srcOrd="0" destOrd="0" presId="urn:microsoft.com/office/officeart/2008/layout/LinedList"/>
    <dgm:cxn modelId="{6041CA47-5665-4559-8523-95CD856A718A}" srcId="{44E7E22F-1509-4785-B424-6C9300D4B831}" destId="{4A98C439-017E-4826-9454-0B3A8304233C}" srcOrd="8" destOrd="0" parTransId="{46089840-A898-4F1D-8473-2527BA65A7FF}" sibTransId="{FB55410C-064F-45FB-AE49-A8F5E5FC63DB}"/>
    <dgm:cxn modelId="{20C6306D-56D6-4586-91C9-9703D6C84ABE}" srcId="{44E7E22F-1509-4785-B424-6C9300D4B831}" destId="{918D1275-F5A1-4D2F-82EC-DB9FCC4F40F9}" srcOrd="1" destOrd="0" parTransId="{1B0FDC77-E20C-42EC-BF55-C8243F32E05A}" sibTransId="{98C982EB-11CF-434C-B336-9B0B5F3353DA}"/>
    <dgm:cxn modelId="{1233D377-846C-4F38-91B1-DAB083759D76}" srcId="{44E7E22F-1509-4785-B424-6C9300D4B831}" destId="{5B56F7B2-D25B-46A4-BE1E-8024D79BE99A}" srcOrd="9" destOrd="0" parTransId="{295683EF-C827-4D5C-A7E9-AE1946F1EAC9}" sibTransId="{837249BA-08CE-4B0F-ADDA-6DDDE905E5B7}"/>
    <dgm:cxn modelId="{681F125A-983B-4E84-9450-65C99C47A6AA}" srcId="{44E7E22F-1509-4785-B424-6C9300D4B831}" destId="{5B3D56B3-7052-4745-BDD3-73113BEEF9E0}" srcOrd="2" destOrd="0" parTransId="{CDC27CC5-511C-4331-95F9-F6476F005659}" sibTransId="{069B6FF4-F097-4C36-9874-4887DFC16801}"/>
    <dgm:cxn modelId="{1AC141A4-9B12-41F2-A3C9-8AEDDEB70A15}" srcId="{44E7E22F-1509-4785-B424-6C9300D4B831}" destId="{12A969ED-6C38-42A7-BF14-38B7033BA514}" srcOrd="4" destOrd="0" parTransId="{D971DFA0-C0BF-4DA9-B354-490DE4403077}" sibTransId="{5EAAB764-7D2A-42AA-88AB-84CB1C143EE2}"/>
    <dgm:cxn modelId="{3AC462C7-F29C-4646-9B66-9F2D12AA4764}" srcId="{44E7E22F-1509-4785-B424-6C9300D4B831}" destId="{270D0168-EEA0-4299-80E1-9A7846C25E78}" srcOrd="0" destOrd="0" parTransId="{83526E0E-79AA-439A-A243-0788B0082F23}" sibTransId="{08477BCA-211D-4DA0-A443-17BFCEB82517}"/>
    <dgm:cxn modelId="{36CCA0CB-55A9-4AFC-85DA-6E6C11DC408A}" type="presOf" srcId="{44E7E22F-1509-4785-B424-6C9300D4B831}" destId="{4873EF0D-71CC-4C04-AF12-3111895EF7EB}" srcOrd="0" destOrd="0" presId="urn:microsoft.com/office/officeart/2008/layout/LinedList"/>
    <dgm:cxn modelId="{2C7A97D7-7688-45CE-A6CA-C6B7322CDCA1}" type="presOf" srcId="{E35200D5-3A48-4076-98B4-D17A91539055}" destId="{2E2D6941-AA53-4DCB-BA33-5DB0063AA13A}" srcOrd="0" destOrd="0" presId="urn:microsoft.com/office/officeart/2008/layout/LinedList"/>
    <dgm:cxn modelId="{AEE3ADD9-8BF3-44D3-84E1-69DE3A7E5228}" type="presOf" srcId="{54FC059C-645A-4267-AC20-98D1CD2A5D6A}" destId="{F8957020-170F-45AB-9D94-AF1116987E45}" srcOrd="0" destOrd="0" presId="urn:microsoft.com/office/officeart/2008/layout/LinedList"/>
    <dgm:cxn modelId="{4C2C35DA-A6DD-433B-B0DC-A4CFCDE39EA2}" type="presOf" srcId="{918D1275-F5A1-4D2F-82EC-DB9FCC4F40F9}" destId="{06214D5D-4253-46B1-92E0-8AD0A2BAE3FD}" srcOrd="0" destOrd="0" presId="urn:microsoft.com/office/officeart/2008/layout/LinedList"/>
    <dgm:cxn modelId="{F54448DE-C56C-4F32-9AE1-AA4DD5060921}" type="presOf" srcId="{5B56F7B2-D25B-46A4-BE1E-8024D79BE99A}" destId="{A93D69E5-D43E-4DBB-871F-F472457B8DD8}" srcOrd="0" destOrd="0" presId="urn:microsoft.com/office/officeart/2008/layout/LinedList"/>
    <dgm:cxn modelId="{2C2018E7-177E-4B98-80EC-3C279AB9375B}" srcId="{44E7E22F-1509-4785-B424-6C9300D4B831}" destId="{E35200D5-3A48-4076-98B4-D17A91539055}" srcOrd="3" destOrd="0" parTransId="{00B02F24-8569-41A6-BCAD-FF2FDA63E80E}" sibTransId="{0A9F717F-4F93-4968-988D-ED86E02733F0}"/>
    <dgm:cxn modelId="{E86053E8-2997-401A-8A20-91A54D0C1737}" type="presOf" srcId="{270D0168-EEA0-4299-80E1-9A7846C25E78}" destId="{A51FD6D0-382F-4170-BB61-0AD914112B86}" srcOrd="0" destOrd="0" presId="urn:microsoft.com/office/officeart/2008/layout/LinedList"/>
    <dgm:cxn modelId="{CE82BDEA-7D30-47E0-8778-7D55AA52865D}" type="presOf" srcId="{4A98C439-017E-4826-9454-0B3A8304233C}" destId="{38A63599-22C2-4870-86EB-427411B7734B}" srcOrd="0" destOrd="0" presId="urn:microsoft.com/office/officeart/2008/layout/LinedList"/>
    <dgm:cxn modelId="{D8B0F0EC-9351-418F-9E5C-28802194C036}" srcId="{44E7E22F-1509-4785-B424-6C9300D4B831}" destId="{8B9B9A57-9D3B-4201-9076-5F85E29C9FED}" srcOrd="5" destOrd="0" parTransId="{61148472-FF91-401F-8CD9-6A4E04EC3F02}" sibTransId="{DD3D0025-B8F0-4A2B-94C3-500873E0005F}"/>
    <dgm:cxn modelId="{CD0C0DF7-7A10-4E53-BB6D-4FDFAB7E6CC6}" type="presOf" srcId="{8B9B9A57-9D3B-4201-9076-5F85E29C9FED}" destId="{E67E093A-6DB6-41DA-B7C2-578DABC761BD}" srcOrd="0" destOrd="0" presId="urn:microsoft.com/office/officeart/2008/layout/LinedList"/>
    <dgm:cxn modelId="{885EC4FD-7DDE-4690-9C48-CB0A0BE52CC5}" srcId="{44E7E22F-1509-4785-B424-6C9300D4B831}" destId="{AE09AAD5-B156-4907-A9E5-2DF77214FF3B}" srcOrd="7" destOrd="0" parTransId="{0586D963-1446-4A33-980B-A077BAC2EBE3}" sibTransId="{4E51748A-0AE6-4B98-830F-A21D8902E55A}"/>
    <dgm:cxn modelId="{AC3CC3C5-A6D5-4F85-A072-B6F7CC6460A5}" type="presParOf" srcId="{4873EF0D-71CC-4C04-AF12-3111895EF7EB}" destId="{2E3BB452-ED94-490C-9053-9C5B5F4EB951}" srcOrd="0" destOrd="0" presId="urn:microsoft.com/office/officeart/2008/layout/LinedList"/>
    <dgm:cxn modelId="{92C9B8FB-B767-4A8B-9879-36FBEBBD7847}" type="presParOf" srcId="{4873EF0D-71CC-4C04-AF12-3111895EF7EB}" destId="{1540DF96-AFD7-47E3-9798-5B0690B20018}" srcOrd="1" destOrd="0" presId="urn:microsoft.com/office/officeart/2008/layout/LinedList"/>
    <dgm:cxn modelId="{1B8DBB95-DD73-4CBE-8147-7FFB9FDB9F8D}" type="presParOf" srcId="{1540DF96-AFD7-47E3-9798-5B0690B20018}" destId="{A51FD6D0-382F-4170-BB61-0AD914112B86}" srcOrd="0" destOrd="0" presId="urn:microsoft.com/office/officeart/2008/layout/LinedList"/>
    <dgm:cxn modelId="{D5127788-B4CC-4342-8203-236893F84F1B}" type="presParOf" srcId="{1540DF96-AFD7-47E3-9798-5B0690B20018}" destId="{DD5E02BE-8C9A-43DD-9ECF-66D568A0EAEF}" srcOrd="1" destOrd="0" presId="urn:microsoft.com/office/officeart/2008/layout/LinedList"/>
    <dgm:cxn modelId="{7FD6C941-1032-498E-A992-CAB64E335784}" type="presParOf" srcId="{4873EF0D-71CC-4C04-AF12-3111895EF7EB}" destId="{2BD6A502-E9FF-4BAB-99CB-96FC2FB1F345}" srcOrd="2" destOrd="0" presId="urn:microsoft.com/office/officeart/2008/layout/LinedList"/>
    <dgm:cxn modelId="{3ADB2E65-17B9-4291-9F60-B3B5E80695C4}" type="presParOf" srcId="{4873EF0D-71CC-4C04-AF12-3111895EF7EB}" destId="{E2A2DDD6-333E-4AC3-87CE-2DFF3497120D}" srcOrd="3" destOrd="0" presId="urn:microsoft.com/office/officeart/2008/layout/LinedList"/>
    <dgm:cxn modelId="{3AD98C16-C094-49B4-A167-C04E6C124B52}" type="presParOf" srcId="{E2A2DDD6-333E-4AC3-87CE-2DFF3497120D}" destId="{06214D5D-4253-46B1-92E0-8AD0A2BAE3FD}" srcOrd="0" destOrd="0" presId="urn:microsoft.com/office/officeart/2008/layout/LinedList"/>
    <dgm:cxn modelId="{97AFCA4B-684C-4422-8764-CFA452E16BCA}" type="presParOf" srcId="{E2A2DDD6-333E-4AC3-87CE-2DFF3497120D}" destId="{84D30C27-C49C-48A7-B065-43A083DF8161}" srcOrd="1" destOrd="0" presId="urn:microsoft.com/office/officeart/2008/layout/LinedList"/>
    <dgm:cxn modelId="{1DB5D2A4-4025-4A32-8994-C1C1B7260AC9}" type="presParOf" srcId="{4873EF0D-71CC-4C04-AF12-3111895EF7EB}" destId="{5C3AF6D7-DA56-4156-AD99-A8F01063B957}" srcOrd="4" destOrd="0" presId="urn:microsoft.com/office/officeart/2008/layout/LinedList"/>
    <dgm:cxn modelId="{FE407411-8A69-4D67-98B2-AFC46020F691}" type="presParOf" srcId="{4873EF0D-71CC-4C04-AF12-3111895EF7EB}" destId="{83AEF92D-748A-4DB0-9FE3-8D673DF1A9B0}" srcOrd="5" destOrd="0" presId="urn:microsoft.com/office/officeart/2008/layout/LinedList"/>
    <dgm:cxn modelId="{433412F6-CD7B-4D98-BD7F-2E69AE0D8982}" type="presParOf" srcId="{83AEF92D-748A-4DB0-9FE3-8D673DF1A9B0}" destId="{564F98CD-7CF3-4FA5-BF91-62D3E05403B6}" srcOrd="0" destOrd="0" presId="urn:microsoft.com/office/officeart/2008/layout/LinedList"/>
    <dgm:cxn modelId="{4543BA34-234A-4661-B94B-D92F372405C9}" type="presParOf" srcId="{83AEF92D-748A-4DB0-9FE3-8D673DF1A9B0}" destId="{681E3E5C-9438-4AC5-B0AD-D62C5C922069}" srcOrd="1" destOrd="0" presId="urn:microsoft.com/office/officeart/2008/layout/LinedList"/>
    <dgm:cxn modelId="{B3679073-EF47-47AE-93A2-F9E96ACBE1B3}" type="presParOf" srcId="{4873EF0D-71CC-4C04-AF12-3111895EF7EB}" destId="{4CF10A52-49EA-4E46-80BD-CC9609FFEBC6}" srcOrd="6" destOrd="0" presId="urn:microsoft.com/office/officeart/2008/layout/LinedList"/>
    <dgm:cxn modelId="{DC93B167-A7F4-4E68-88DB-10B3ADA7DE94}" type="presParOf" srcId="{4873EF0D-71CC-4C04-AF12-3111895EF7EB}" destId="{C7D838E1-B475-48F8-A5F7-E20569E88223}" srcOrd="7" destOrd="0" presId="urn:microsoft.com/office/officeart/2008/layout/LinedList"/>
    <dgm:cxn modelId="{AA2CAB21-83B5-450B-9937-1F715D3608E7}" type="presParOf" srcId="{C7D838E1-B475-48F8-A5F7-E20569E88223}" destId="{2E2D6941-AA53-4DCB-BA33-5DB0063AA13A}" srcOrd="0" destOrd="0" presId="urn:microsoft.com/office/officeart/2008/layout/LinedList"/>
    <dgm:cxn modelId="{EB9CDD19-ABDA-43C2-BCE1-2EF08F1348F4}" type="presParOf" srcId="{C7D838E1-B475-48F8-A5F7-E20569E88223}" destId="{D61B09BE-E7EF-4435-A4F4-C2401001D489}" srcOrd="1" destOrd="0" presId="urn:microsoft.com/office/officeart/2008/layout/LinedList"/>
    <dgm:cxn modelId="{F769889E-790A-4D75-987E-257638570003}" type="presParOf" srcId="{4873EF0D-71CC-4C04-AF12-3111895EF7EB}" destId="{0EE2CECD-AA15-4BDD-AA9E-860D73A4E0CE}" srcOrd="8" destOrd="0" presId="urn:microsoft.com/office/officeart/2008/layout/LinedList"/>
    <dgm:cxn modelId="{D1B9F2A7-8259-4C6C-B5EE-055079128BCD}" type="presParOf" srcId="{4873EF0D-71CC-4C04-AF12-3111895EF7EB}" destId="{EFAC4A69-7FBD-4A1D-8A3D-B1E812C0F1EF}" srcOrd="9" destOrd="0" presId="urn:microsoft.com/office/officeart/2008/layout/LinedList"/>
    <dgm:cxn modelId="{4553BE18-E2D0-41B8-A3A9-95CD1A7B84A5}" type="presParOf" srcId="{EFAC4A69-7FBD-4A1D-8A3D-B1E812C0F1EF}" destId="{3E582DC1-1084-49EE-B73E-372960D5D08B}" srcOrd="0" destOrd="0" presId="urn:microsoft.com/office/officeart/2008/layout/LinedList"/>
    <dgm:cxn modelId="{699B68F0-DAA4-4197-B43C-AE0D0CC540C0}" type="presParOf" srcId="{EFAC4A69-7FBD-4A1D-8A3D-B1E812C0F1EF}" destId="{C5671903-21CC-433E-8259-0B566242ED3D}" srcOrd="1" destOrd="0" presId="urn:microsoft.com/office/officeart/2008/layout/LinedList"/>
    <dgm:cxn modelId="{EDBEB497-8294-4B04-B0BF-D4F14F0661FA}" type="presParOf" srcId="{4873EF0D-71CC-4C04-AF12-3111895EF7EB}" destId="{67A933AF-B9C8-413F-837A-D2F0622AB5A3}" srcOrd="10" destOrd="0" presId="urn:microsoft.com/office/officeart/2008/layout/LinedList"/>
    <dgm:cxn modelId="{FB651F7D-796B-49F3-90F2-54177D00838D}" type="presParOf" srcId="{4873EF0D-71CC-4C04-AF12-3111895EF7EB}" destId="{D66BBE6F-835C-4F21-AA21-06B459AC7A12}" srcOrd="11" destOrd="0" presId="urn:microsoft.com/office/officeart/2008/layout/LinedList"/>
    <dgm:cxn modelId="{DC595B62-0A2F-4B4B-A7AF-0A5AD4C1B50D}" type="presParOf" srcId="{D66BBE6F-835C-4F21-AA21-06B459AC7A12}" destId="{E67E093A-6DB6-41DA-B7C2-578DABC761BD}" srcOrd="0" destOrd="0" presId="urn:microsoft.com/office/officeart/2008/layout/LinedList"/>
    <dgm:cxn modelId="{C5548E30-105F-49B4-957B-07E72565BE5F}" type="presParOf" srcId="{D66BBE6F-835C-4F21-AA21-06B459AC7A12}" destId="{DCA25484-CEC0-427E-93B3-BAD84726DD56}" srcOrd="1" destOrd="0" presId="urn:microsoft.com/office/officeart/2008/layout/LinedList"/>
    <dgm:cxn modelId="{504C4942-EAEC-4BF5-BCE7-8BC00EAA41CB}" type="presParOf" srcId="{4873EF0D-71CC-4C04-AF12-3111895EF7EB}" destId="{0B4C5045-280F-4AEA-8B70-E6E85FF1F896}" srcOrd="12" destOrd="0" presId="urn:microsoft.com/office/officeart/2008/layout/LinedList"/>
    <dgm:cxn modelId="{10FB8255-5A46-4370-B17C-0FA9EFB7B126}" type="presParOf" srcId="{4873EF0D-71CC-4C04-AF12-3111895EF7EB}" destId="{C3661255-7D8D-421B-B1E6-4B1E973E4A9F}" srcOrd="13" destOrd="0" presId="urn:microsoft.com/office/officeart/2008/layout/LinedList"/>
    <dgm:cxn modelId="{D85CA3EA-F46A-425C-BEB3-C50F8F0D183D}" type="presParOf" srcId="{C3661255-7D8D-421B-B1E6-4B1E973E4A9F}" destId="{F8957020-170F-45AB-9D94-AF1116987E45}" srcOrd="0" destOrd="0" presId="urn:microsoft.com/office/officeart/2008/layout/LinedList"/>
    <dgm:cxn modelId="{4E30B9E3-8C03-4CFE-B9D1-EB97A5D98213}" type="presParOf" srcId="{C3661255-7D8D-421B-B1E6-4B1E973E4A9F}" destId="{179BCE89-9BE7-4290-B3DC-EFDDD17043DC}" srcOrd="1" destOrd="0" presId="urn:microsoft.com/office/officeart/2008/layout/LinedList"/>
    <dgm:cxn modelId="{3BBEC1D7-87E9-4955-8343-4CF6555829DD}" type="presParOf" srcId="{4873EF0D-71CC-4C04-AF12-3111895EF7EB}" destId="{220C8F9E-80E9-4585-A560-FCDAAC0D9053}" srcOrd="14" destOrd="0" presId="urn:microsoft.com/office/officeart/2008/layout/LinedList"/>
    <dgm:cxn modelId="{37C1B852-7A13-4324-903E-01BA2D39AA86}" type="presParOf" srcId="{4873EF0D-71CC-4C04-AF12-3111895EF7EB}" destId="{4659E2DD-7C3F-43EE-AF9D-DD335949E2E5}" srcOrd="15" destOrd="0" presId="urn:microsoft.com/office/officeart/2008/layout/LinedList"/>
    <dgm:cxn modelId="{B40110FD-CD09-457D-A6E1-F979F0A02FEB}" type="presParOf" srcId="{4659E2DD-7C3F-43EE-AF9D-DD335949E2E5}" destId="{A27B38F3-F9CF-4252-854F-2E231DB44FA6}" srcOrd="0" destOrd="0" presId="urn:microsoft.com/office/officeart/2008/layout/LinedList"/>
    <dgm:cxn modelId="{9913C148-21BE-4863-BDCD-90CE2B763A10}" type="presParOf" srcId="{4659E2DD-7C3F-43EE-AF9D-DD335949E2E5}" destId="{C0B95731-B1FA-45AC-BABC-1CEC6F186C18}" srcOrd="1" destOrd="0" presId="urn:microsoft.com/office/officeart/2008/layout/LinedList"/>
    <dgm:cxn modelId="{2FFA11C3-8E6D-48AC-9080-BEF957411EB2}" type="presParOf" srcId="{4873EF0D-71CC-4C04-AF12-3111895EF7EB}" destId="{01AA4195-8A97-4D7E-95D7-304CC79980A7}" srcOrd="16" destOrd="0" presId="urn:microsoft.com/office/officeart/2008/layout/LinedList"/>
    <dgm:cxn modelId="{9350A016-FBA6-4E8A-8B3D-6001351D13B4}" type="presParOf" srcId="{4873EF0D-71CC-4C04-AF12-3111895EF7EB}" destId="{DAF80F1C-2F09-44EA-8E21-5C366D72BA17}" srcOrd="17" destOrd="0" presId="urn:microsoft.com/office/officeart/2008/layout/LinedList"/>
    <dgm:cxn modelId="{0C2765BD-FADA-4636-BCCF-A6C71E22D436}" type="presParOf" srcId="{DAF80F1C-2F09-44EA-8E21-5C366D72BA17}" destId="{38A63599-22C2-4870-86EB-427411B7734B}" srcOrd="0" destOrd="0" presId="urn:microsoft.com/office/officeart/2008/layout/LinedList"/>
    <dgm:cxn modelId="{A31C7A04-BC98-4C33-BC6F-AC0C5E117A1E}" type="presParOf" srcId="{DAF80F1C-2F09-44EA-8E21-5C366D72BA17}" destId="{61B72A10-80E4-42DA-9C4F-C80E71C81C09}" srcOrd="1" destOrd="0" presId="urn:microsoft.com/office/officeart/2008/layout/LinedList"/>
    <dgm:cxn modelId="{7B9B3B29-E104-4B57-A099-28EDF36E606A}" type="presParOf" srcId="{4873EF0D-71CC-4C04-AF12-3111895EF7EB}" destId="{E074557E-4C34-4760-85DF-4202DB9EEC09}" srcOrd="18" destOrd="0" presId="urn:microsoft.com/office/officeart/2008/layout/LinedList"/>
    <dgm:cxn modelId="{E89A9A57-D100-44F5-8A82-C3A114273651}" type="presParOf" srcId="{4873EF0D-71CC-4C04-AF12-3111895EF7EB}" destId="{76B27931-B440-4FAC-A123-E5B34D420B82}" srcOrd="19" destOrd="0" presId="urn:microsoft.com/office/officeart/2008/layout/LinedList"/>
    <dgm:cxn modelId="{0D69B511-1643-4279-96BE-61B988FF35D7}" type="presParOf" srcId="{76B27931-B440-4FAC-A123-E5B34D420B82}" destId="{A93D69E5-D43E-4DBB-871F-F472457B8DD8}" srcOrd="0" destOrd="0" presId="urn:microsoft.com/office/officeart/2008/layout/LinedList"/>
    <dgm:cxn modelId="{D4C5E38A-37E0-47BB-A31D-BD9455136BD1}" type="presParOf" srcId="{76B27931-B440-4FAC-A123-E5B34D420B82}" destId="{FE4F49C0-654C-4937-B86C-94DCB15EEC1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5946CA-860E-46DE-BA89-D4BB4D8C2A1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0901A95-2A3A-4C2E-81FB-755B2AD6EEB5}">
      <dgm:prSet/>
      <dgm:spPr/>
      <dgm:t>
        <a:bodyPr/>
        <a:lstStyle/>
        <a:p>
          <a:r>
            <a:rPr lang="fr-FR"/>
            <a:t>Accès eau potable = Droit fondamental</a:t>
          </a:r>
          <a:endParaRPr lang="en-US"/>
        </a:p>
      </dgm:t>
    </dgm:pt>
    <dgm:pt modelId="{6945EC2E-6C08-4FCA-87C1-E85B95980D5F}" type="parTrans" cxnId="{50B5A749-2FD3-4A11-BAE0-1C088D86C76B}">
      <dgm:prSet/>
      <dgm:spPr/>
      <dgm:t>
        <a:bodyPr/>
        <a:lstStyle/>
        <a:p>
          <a:endParaRPr lang="en-US"/>
        </a:p>
      </dgm:t>
    </dgm:pt>
    <dgm:pt modelId="{DD3C9699-DD1C-4C6A-BB8C-387C23A5263B}" type="sibTrans" cxnId="{50B5A749-2FD3-4A11-BAE0-1C088D86C76B}">
      <dgm:prSet/>
      <dgm:spPr/>
      <dgm:t>
        <a:bodyPr/>
        <a:lstStyle/>
        <a:p>
          <a:endParaRPr lang="en-US"/>
        </a:p>
      </dgm:t>
    </dgm:pt>
    <dgm:pt modelId="{D1B3AC46-47C0-4CEE-9D80-8A361BC20E42}">
      <dgm:prSet/>
      <dgm:spPr/>
      <dgm:t>
        <a:bodyPr/>
        <a:lstStyle/>
        <a:p>
          <a:r>
            <a:rPr lang="fr-FR"/>
            <a:t>Bonne qualité et approvisionnement = Dépenses santé en baisse</a:t>
          </a:r>
          <a:endParaRPr lang="en-US"/>
        </a:p>
      </dgm:t>
    </dgm:pt>
    <dgm:pt modelId="{BEC1C51C-05A3-4EBD-8FA3-C0BD1B9799B0}" type="parTrans" cxnId="{F35149A0-6D73-4583-86CC-BB8E5D091EBE}">
      <dgm:prSet/>
      <dgm:spPr/>
      <dgm:t>
        <a:bodyPr/>
        <a:lstStyle/>
        <a:p>
          <a:endParaRPr lang="en-US"/>
        </a:p>
      </dgm:t>
    </dgm:pt>
    <dgm:pt modelId="{AAD59D69-8934-408C-8A57-27DC961EAC9A}" type="sibTrans" cxnId="{F35149A0-6D73-4583-86CC-BB8E5D091EBE}">
      <dgm:prSet/>
      <dgm:spPr/>
      <dgm:t>
        <a:bodyPr/>
        <a:lstStyle/>
        <a:p>
          <a:endParaRPr lang="en-US"/>
        </a:p>
      </dgm:t>
    </dgm:pt>
    <dgm:pt modelId="{206387FF-F9AA-40C5-8706-2C7B8D12E92D}">
      <dgm:prSet/>
      <dgm:spPr/>
      <dgm:t>
        <a:bodyPr/>
        <a:lstStyle/>
        <a:p>
          <a:r>
            <a:rPr lang="fr-FR"/>
            <a:t>Recherches intensifiées</a:t>
          </a:r>
          <a:endParaRPr lang="en-US"/>
        </a:p>
      </dgm:t>
    </dgm:pt>
    <dgm:pt modelId="{E9CE7B39-E3AD-4CF6-AB60-F0E818D77E29}" type="parTrans" cxnId="{E44F2DE5-FC5B-46DC-9BD6-77CFDDBCD550}">
      <dgm:prSet/>
      <dgm:spPr/>
      <dgm:t>
        <a:bodyPr/>
        <a:lstStyle/>
        <a:p>
          <a:endParaRPr lang="en-US"/>
        </a:p>
      </dgm:t>
    </dgm:pt>
    <dgm:pt modelId="{594CA69A-1138-4E68-8082-705F91E7D188}" type="sibTrans" cxnId="{E44F2DE5-FC5B-46DC-9BD6-77CFDDBCD550}">
      <dgm:prSet/>
      <dgm:spPr/>
      <dgm:t>
        <a:bodyPr/>
        <a:lstStyle/>
        <a:p>
          <a:endParaRPr lang="en-US"/>
        </a:p>
      </dgm:t>
    </dgm:pt>
    <dgm:pt modelId="{3DB19136-FAE0-48D2-9F13-A3A25289E0EF}">
      <dgm:prSet/>
      <dgm:spPr/>
      <dgm:t>
        <a:bodyPr/>
        <a:lstStyle/>
        <a:p>
          <a:r>
            <a:rPr lang="fr-FR"/>
            <a:t>IA prédictives de la qualité de l’eau</a:t>
          </a:r>
          <a:endParaRPr lang="en-US"/>
        </a:p>
      </dgm:t>
    </dgm:pt>
    <dgm:pt modelId="{B25EC6B5-0D8C-4B58-8E77-4068010FD253}" type="parTrans" cxnId="{019B2C23-31C6-4672-9BE6-CD134F42316E}">
      <dgm:prSet/>
      <dgm:spPr/>
      <dgm:t>
        <a:bodyPr/>
        <a:lstStyle/>
        <a:p>
          <a:endParaRPr lang="en-US"/>
        </a:p>
      </dgm:t>
    </dgm:pt>
    <dgm:pt modelId="{532F11A3-EF51-4758-AA27-D676C5891D1E}" type="sibTrans" cxnId="{019B2C23-31C6-4672-9BE6-CD134F42316E}">
      <dgm:prSet/>
      <dgm:spPr/>
      <dgm:t>
        <a:bodyPr/>
        <a:lstStyle/>
        <a:p>
          <a:endParaRPr lang="en-US"/>
        </a:p>
      </dgm:t>
    </dgm:pt>
    <dgm:pt modelId="{3BABB302-50D7-47DC-AC22-8CDDA3DB578E}">
      <dgm:prSet/>
      <dgm:spPr/>
      <dgm:t>
        <a:bodyPr/>
        <a:lstStyle/>
        <a:p>
          <a:r>
            <a:rPr lang="fr-FR"/>
            <a:t>Développer &amp; déployer un outil utilisable par tous</a:t>
          </a:r>
          <a:endParaRPr lang="en-US"/>
        </a:p>
      </dgm:t>
    </dgm:pt>
    <dgm:pt modelId="{F817905C-AF90-4D24-8EE5-F8EE57697FE5}" type="parTrans" cxnId="{812EE09C-1EA3-44D7-BDBF-47F96437523C}">
      <dgm:prSet/>
      <dgm:spPr/>
      <dgm:t>
        <a:bodyPr/>
        <a:lstStyle/>
        <a:p>
          <a:endParaRPr lang="en-US"/>
        </a:p>
      </dgm:t>
    </dgm:pt>
    <dgm:pt modelId="{6459764B-1DDC-4BD4-B34A-DA8E67246812}" type="sibTrans" cxnId="{812EE09C-1EA3-44D7-BDBF-47F96437523C}">
      <dgm:prSet/>
      <dgm:spPr/>
      <dgm:t>
        <a:bodyPr/>
        <a:lstStyle/>
        <a:p>
          <a:endParaRPr lang="en-US"/>
        </a:p>
      </dgm:t>
    </dgm:pt>
    <dgm:pt modelId="{D5BDAF8B-DE67-40A3-9DBA-03F2007DD5C1}" type="pres">
      <dgm:prSet presAssocID="{895946CA-860E-46DE-BA89-D4BB4D8C2A19}" presName="root" presStyleCnt="0">
        <dgm:presLayoutVars>
          <dgm:dir/>
          <dgm:resizeHandles val="exact"/>
        </dgm:presLayoutVars>
      </dgm:prSet>
      <dgm:spPr/>
    </dgm:pt>
    <dgm:pt modelId="{AB17CBAA-540B-4D4B-BB11-972AE8A20C34}" type="pres">
      <dgm:prSet presAssocID="{30901A95-2A3A-4C2E-81FB-755B2AD6EEB5}" presName="compNode" presStyleCnt="0"/>
      <dgm:spPr/>
    </dgm:pt>
    <dgm:pt modelId="{E850B6EE-68DC-49AF-8A47-9E93445FCDC5}" type="pres">
      <dgm:prSet presAssocID="{30901A95-2A3A-4C2E-81FB-755B2AD6EEB5}" presName="bgRect" presStyleLbl="bgShp" presStyleIdx="0" presStyleCnt="5"/>
      <dgm:spPr/>
    </dgm:pt>
    <dgm:pt modelId="{B48DD46F-BEB5-4813-98D0-7D788EC0C819}" type="pres">
      <dgm:prSet presAssocID="{30901A95-2A3A-4C2E-81FB-755B2AD6EEB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u"/>
        </a:ext>
      </dgm:extLst>
    </dgm:pt>
    <dgm:pt modelId="{B3900BB1-5E6A-4E90-8C86-7A567619FA35}" type="pres">
      <dgm:prSet presAssocID="{30901A95-2A3A-4C2E-81FB-755B2AD6EEB5}" presName="spaceRect" presStyleCnt="0"/>
      <dgm:spPr/>
    </dgm:pt>
    <dgm:pt modelId="{E0EE9EBD-6E10-46A5-9E98-D762EED81116}" type="pres">
      <dgm:prSet presAssocID="{30901A95-2A3A-4C2E-81FB-755B2AD6EEB5}" presName="parTx" presStyleLbl="revTx" presStyleIdx="0" presStyleCnt="5">
        <dgm:presLayoutVars>
          <dgm:chMax val="0"/>
          <dgm:chPref val="0"/>
        </dgm:presLayoutVars>
      </dgm:prSet>
      <dgm:spPr/>
    </dgm:pt>
    <dgm:pt modelId="{58E081E9-D86B-4390-8C91-B3566968089D}" type="pres">
      <dgm:prSet presAssocID="{DD3C9699-DD1C-4C6A-BB8C-387C23A5263B}" presName="sibTrans" presStyleCnt="0"/>
      <dgm:spPr/>
    </dgm:pt>
    <dgm:pt modelId="{CC740B96-899C-42DA-90B6-8FE2A03F16F3}" type="pres">
      <dgm:prSet presAssocID="{D1B3AC46-47C0-4CEE-9D80-8A361BC20E42}" presName="compNode" presStyleCnt="0"/>
      <dgm:spPr/>
    </dgm:pt>
    <dgm:pt modelId="{5DDDCFEB-E040-4831-A7F9-51D6C2041D87}" type="pres">
      <dgm:prSet presAssocID="{D1B3AC46-47C0-4CEE-9D80-8A361BC20E42}" presName="bgRect" presStyleLbl="bgShp" presStyleIdx="1" presStyleCnt="5"/>
      <dgm:spPr/>
    </dgm:pt>
    <dgm:pt modelId="{38E96B99-3E54-43E4-9F12-4D5818E5C639}" type="pres">
      <dgm:prSet presAssocID="{D1B3AC46-47C0-4CEE-9D80-8A361BC20E4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gent"/>
        </a:ext>
      </dgm:extLst>
    </dgm:pt>
    <dgm:pt modelId="{2722B892-5FEF-41BA-9BE7-9D9BED703938}" type="pres">
      <dgm:prSet presAssocID="{D1B3AC46-47C0-4CEE-9D80-8A361BC20E42}" presName="spaceRect" presStyleCnt="0"/>
      <dgm:spPr/>
    </dgm:pt>
    <dgm:pt modelId="{25064683-26F1-4BFE-9BAE-5613D8E34A13}" type="pres">
      <dgm:prSet presAssocID="{D1B3AC46-47C0-4CEE-9D80-8A361BC20E42}" presName="parTx" presStyleLbl="revTx" presStyleIdx="1" presStyleCnt="5">
        <dgm:presLayoutVars>
          <dgm:chMax val="0"/>
          <dgm:chPref val="0"/>
        </dgm:presLayoutVars>
      </dgm:prSet>
      <dgm:spPr/>
    </dgm:pt>
    <dgm:pt modelId="{1AB6CD04-2080-422F-8C35-44F7CCA93118}" type="pres">
      <dgm:prSet presAssocID="{AAD59D69-8934-408C-8A57-27DC961EAC9A}" presName="sibTrans" presStyleCnt="0"/>
      <dgm:spPr/>
    </dgm:pt>
    <dgm:pt modelId="{0310CCC0-C69A-4D70-8C7D-52DDA9ABBD79}" type="pres">
      <dgm:prSet presAssocID="{206387FF-F9AA-40C5-8706-2C7B8D12E92D}" presName="compNode" presStyleCnt="0"/>
      <dgm:spPr/>
    </dgm:pt>
    <dgm:pt modelId="{81A93301-8DA6-4685-9C98-D00101910656}" type="pres">
      <dgm:prSet presAssocID="{206387FF-F9AA-40C5-8706-2C7B8D12E92D}" presName="bgRect" presStyleLbl="bgShp" presStyleIdx="2" presStyleCnt="5"/>
      <dgm:spPr/>
    </dgm:pt>
    <dgm:pt modelId="{55142758-32D4-4152-AA17-86A07248215B}" type="pres">
      <dgm:prSet presAssocID="{206387FF-F9AA-40C5-8706-2C7B8D12E92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36776255-85B6-4037-B7A9-FDBBF27349DA}" type="pres">
      <dgm:prSet presAssocID="{206387FF-F9AA-40C5-8706-2C7B8D12E92D}" presName="spaceRect" presStyleCnt="0"/>
      <dgm:spPr/>
    </dgm:pt>
    <dgm:pt modelId="{0BDD4C25-03CD-460C-BC38-A7D23997B6F0}" type="pres">
      <dgm:prSet presAssocID="{206387FF-F9AA-40C5-8706-2C7B8D12E92D}" presName="parTx" presStyleLbl="revTx" presStyleIdx="2" presStyleCnt="5">
        <dgm:presLayoutVars>
          <dgm:chMax val="0"/>
          <dgm:chPref val="0"/>
        </dgm:presLayoutVars>
      </dgm:prSet>
      <dgm:spPr/>
    </dgm:pt>
    <dgm:pt modelId="{8A03DB90-D329-4358-8C1C-1D4A592F8E66}" type="pres">
      <dgm:prSet presAssocID="{594CA69A-1138-4E68-8082-705F91E7D188}" presName="sibTrans" presStyleCnt="0"/>
      <dgm:spPr/>
    </dgm:pt>
    <dgm:pt modelId="{8FE923D5-B47D-4D72-949A-7E487D36794D}" type="pres">
      <dgm:prSet presAssocID="{3DB19136-FAE0-48D2-9F13-A3A25289E0EF}" presName="compNode" presStyleCnt="0"/>
      <dgm:spPr/>
    </dgm:pt>
    <dgm:pt modelId="{388F4F1A-CCD9-4F44-8E64-5782DA009B82}" type="pres">
      <dgm:prSet presAssocID="{3DB19136-FAE0-48D2-9F13-A3A25289E0EF}" presName="bgRect" presStyleLbl="bgShp" presStyleIdx="3" presStyleCnt="5"/>
      <dgm:spPr/>
    </dgm:pt>
    <dgm:pt modelId="{38C5358A-8E21-4924-91E2-1E1CCE342F95}" type="pres">
      <dgm:prSet presAssocID="{3DB19136-FAE0-48D2-9F13-A3A25289E0E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che"/>
        </a:ext>
      </dgm:extLst>
    </dgm:pt>
    <dgm:pt modelId="{7741CBAA-BA9D-4879-B45A-A163CAA2F267}" type="pres">
      <dgm:prSet presAssocID="{3DB19136-FAE0-48D2-9F13-A3A25289E0EF}" presName="spaceRect" presStyleCnt="0"/>
      <dgm:spPr/>
    </dgm:pt>
    <dgm:pt modelId="{4C982F13-1E7E-4A49-844C-BC761AACCB31}" type="pres">
      <dgm:prSet presAssocID="{3DB19136-FAE0-48D2-9F13-A3A25289E0EF}" presName="parTx" presStyleLbl="revTx" presStyleIdx="3" presStyleCnt="5">
        <dgm:presLayoutVars>
          <dgm:chMax val="0"/>
          <dgm:chPref val="0"/>
        </dgm:presLayoutVars>
      </dgm:prSet>
      <dgm:spPr/>
    </dgm:pt>
    <dgm:pt modelId="{EE06C610-AEE9-4189-B560-7D361B0C82B1}" type="pres">
      <dgm:prSet presAssocID="{532F11A3-EF51-4758-AA27-D676C5891D1E}" presName="sibTrans" presStyleCnt="0"/>
      <dgm:spPr/>
    </dgm:pt>
    <dgm:pt modelId="{83CDEDFB-E618-49F4-9AB6-D68ECC5A4CC1}" type="pres">
      <dgm:prSet presAssocID="{3BABB302-50D7-47DC-AC22-8CDDA3DB578E}" presName="compNode" presStyleCnt="0"/>
      <dgm:spPr/>
    </dgm:pt>
    <dgm:pt modelId="{CE67C14A-AA59-46F7-BCBD-C8BDD4D942E4}" type="pres">
      <dgm:prSet presAssocID="{3BABB302-50D7-47DC-AC22-8CDDA3DB578E}" presName="bgRect" presStyleLbl="bgShp" presStyleIdx="4" presStyleCnt="5"/>
      <dgm:spPr/>
    </dgm:pt>
    <dgm:pt modelId="{771E796E-BFC8-4649-A3C0-3F5F5B745B83}" type="pres">
      <dgm:prSet presAssocID="{3BABB302-50D7-47DC-AC22-8CDDA3DB578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utils"/>
        </a:ext>
      </dgm:extLst>
    </dgm:pt>
    <dgm:pt modelId="{25BF75B8-4247-4FAF-A09D-AFFBF0B78F1A}" type="pres">
      <dgm:prSet presAssocID="{3BABB302-50D7-47DC-AC22-8CDDA3DB578E}" presName="spaceRect" presStyleCnt="0"/>
      <dgm:spPr/>
    </dgm:pt>
    <dgm:pt modelId="{968F7925-306F-46A9-9FDB-76726D5947B6}" type="pres">
      <dgm:prSet presAssocID="{3BABB302-50D7-47DC-AC22-8CDDA3DB578E}" presName="parTx" presStyleLbl="revTx" presStyleIdx="4" presStyleCnt="5">
        <dgm:presLayoutVars>
          <dgm:chMax val="0"/>
          <dgm:chPref val="0"/>
        </dgm:presLayoutVars>
      </dgm:prSet>
      <dgm:spPr/>
    </dgm:pt>
  </dgm:ptLst>
  <dgm:cxnLst>
    <dgm:cxn modelId="{C381BC07-69BA-4858-BE60-5EF31A5528BB}" type="presOf" srcId="{895946CA-860E-46DE-BA89-D4BB4D8C2A19}" destId="{D5BDAF8B-DE67-40A3-9DBA-03F2007DD5C1}" srcOrd="0" destOrd="0" presId="urn:microsoft.com/office/officeart/2018/2/layout/IconVerticalSolidList"/>
    <dgm:cxn modelId="{FF53391D-CC5B-4453-A509-3A485AAA360F}" type="presOf" srcId="{206387FF-F9AA-40C5-8706-2C7B8D12E92D}" destId="{0BDD4C25-03CD-460C-BC38-A7D23997B6F0}" srcOrd="0" destOrd="0" presId="urn:microsoft.com/office/officeart/2018/2/layout/IconVerticalSolidList"/>
    <dgm:cxn modelId="{019B2C23-31C6-4672-9BE6-CD134F42316E}" srcId="{895946CA-860E-46DE-BA89-D4BB4D8C2A19}" destId="{3DB19136-FAE0-48D2-9F13-A3A25289E0EF}" srcOrd="3" destOrd="0" parTransId="{B25EC6B5-0D8C-4B58-8E77-4068010FD253}" sibTransId="{532F11A3-EF51-4758-AA27-D676C5891D1E}"/>
    <dgm:cxn modelId="{B61AF72B-FB48-4A92-B685-6D689A4CE15C}" type="presOf" srcId="{3DB19136-FAE0-48D2-9F13-A3A25289E0EF}" destId="{4C982F13-1E7E-4A49-844C-BC761AACCB31}" srcOrd="0" destOrd="0" presId="urn:microsoft.com/office/officeart/2018/2/layout/IconVerticalSolidList"/>
    <dgm:cxn modelId="{50B5A749-2FD3-4A11-BAE0-1C088D86C76B}" srcId="{895946CA-860E-46DE-BA89-D4BB4D8C2A19}" destId="{30901A95-2A3A-4C2E-81FB-755B2AD6EEB5}" srcOrd="0" destOrd="0" parTransId="{6945EC2E-6C08-4FCA-87C1-E85B95980D5F}" sibTransId="{DD3C9699-DD1C-4C6A-BB8C-387C23A5263B}"/>
    <dgm:cxn modelId="{3EB14F82-0889-4BE3-A327-55B3AA86C4F5}" type="presOf" srcId="{30901A95-2A3A-4C2E-81FB-755B2AD6EEB5}" destId="{E0EE9EBD-6E10-46A5-9E98-D762EED81116}" srcOrd="0" destOrd="0" presId="urn:microsoft.com/office/officeart/2018/2/layout/IconVerticalSolidList"/>
    <dgm:cxn modelId="{812EE09C-1EA3-44D7-BDBF-47F96437523C}" srcId="{895946CA-860E-46DE-BA89-D4BB4D8C2A19}" destId="{3BABB302-50D7-47DC-AC22-8CDDA3DB578E}" srcOrd="4" destOrd="0" parTransId="{F817905C-AF90-4D24-8EE5-F8EE57697FE5}" sibTransId="{6459764B-1DDC-4BD4-B34A-DA8E67246812}"/>
    <dgm:cxn modelId="{F35149A0-6D73-4583-86CC-BB8E5D091EBE}" srcId="{895946CA-860E-46DE-BA89-D4BB4D8C2A19}" destId="{D1B3AC46-47C0-4CEE-9D80-8A361BC20E42}" srcOrd="1" destOrd="0" parTransId="{BEC1C51C-05A3-4EBD-8FA3-C0BD1B9799B0}" sibTransId="{AAD59D69-8934-408C-8A57-27DC961EAC9A}"/>
    <dgm:cxn modelId="{D04E69E3-36D9-4F99-A95C-52B318078A6C}" type="presOf" srcId="{3BABB302-50D7-47DC-AC22-8CDDA3DB578E}" destId="{968F7925-306F-46A9-9FDB-76726D5947B6}" srcOrd="0" destOrd="0" presId="urn:microsoft.com/office/officeart/2018/2/layout/IconVerticalSolidList"/>
    <dgm:cxn modelId="{E44F2DE5-FC5B-46DC-9BD6-77CFDDBCD550}" srcId="{895946CA-860E-46DE-BA89-D4BB4D8C2A19}" destId="{206387FF-F9AA-40C5-8706-2C7B8D12E92D}" srcOrd="2" destOrd="0" parTransId="{E9CE7B39-E3AD-4CF6-AB60-F0E818D77E29}" sibTransId="{594CA69A-1138-4E68-8082-705F91E7D188}"/>
    <dgm:cxn modelId="{3CDB43FA-5FA7-4052-A6A0-51D6F175D1A5}" type="presOf" srcId="{D1B3AC46-47C0-4CEE-9D80-8A361BC20E42}" destId="{25064683-26F1-4BFE-9BAE-5613D8E34A13}" srcOrd="0" destOrd="0" presId="urn:microsoft.com/office/officeart/2018/2/layout/IconVerticalSolidList"/>
    <dgm:cxn modelId="{5CC49693-BF38-4F4C-AE90-138F586D2AD9}" type="presParOf" srcId="{D5BDAF8B-DE67-40A3-9DBA-03F2007DD5C1}" destId="{AB17CBAA-540B-4D4B-BB11-972AE8A20C34}" srcOrd="0" destOrd="0" presId="urn:microsoft.com/office/officeart/2018/2/layout/IconVerticalSolidList"/>
    <dgm:cxn modelId="{4FFB569E-F992-4A8A-A617-811959A3BD51}" type="presParOf" srcId="{AB17CBAA-540B-4D4B-BB11-972AE8A20C34}" destId="{E850B6EE-68DC-49AF-8A47-9E93445FCDC5}" srcOrd="0" destOrd="0" presId="urn:microsoft.com/office/officeart/2018/2/layout/IconVerticalSolidList"/>
    <dgm:cxn modelId="{ABD76858-B5DB-4ACB-9475-1C8863B883D3}" type="presParOf" srcId="{AB17CBAA-540B-4D4B-BB11-972AE8A20C34}" destId="{B48DD46F-BEB5-4813-98D0-7D788EC0C819}" srcOrd="1" destOrd="0" presId="urn:microsoft.com/office/officeart/2018/2/layout/IconVerticalSolidList"/>
    <dgm:cxn modelId="{C80DE1CC-ECC4-44D1-AB1C-CABAACA100B1}" type="presParOf" srcId="{AB17CBAA-540B-4D4B-BB11-972AE8A20C34}" destId="{B3900BB1-5E6A-4E90-8C86-7A567619FA35}" srcOrd="2" destOrd="0" presId="urn:microsoft.com/office/officeart/2018/2/layout/IconVerticalSolidList"/>
    <dgm:cxn modelId="{847563F6-6E53-4C03-BA9A-6E5BFB2A9F50}" type="presParOf" srcId="{AB17CBAA-540B-4D4B-BB11-972AE8A20C34}" destId="{E0EE9EBD-6E10-46A5-9E98-D762EED81116}" srcOrd="3" destOrd="0" presId="urn:microsoft.com/office/officeart/2018/2/layout/IconVerticalSolidList"/>
    <dgm:cxn modelId="{F724CC57-4EA9-4D69-A3BC-0E8B4845D846}" type="presParOf" srcId="{D5BDAF8B-DE67-40A3-9DBA-03F2007DD5C1}" destId="{58E081E9-D86B-4390-8C91-B3566968089D}" srcOrd="1" destOrd="0" presId="urn:microsoft.com/office/officeart/2018/2/layout/IconVerticalSolidList"/>
    <dgm:cxn modelId="{76DA6EA7-9BB5-40A1-A282-43E502C3C800}" type="presParOf" srcId="{D5BDAF8B-DE67-40A3-9DBA-03F2007DD5C1}" destId="{CC740B96-899C-42DA-90B6-8FE2A03F16F3}" srcOrd="2" destOrd="0" presId="urn:microsoft.com/office/officeart/2018/2/layout/IconVerticalSolidList"/>
    <dgm:cxn modelId="{6BCD48AA-4E27-4C1B-AD2A-F019D5780DED}" type="presParOf" srcId="{CC740B96-899C-42DA-90B6-8FE2A03F16F3}" destId="{5DDDCFEB-E040-4831-A7F9-51D6C2041D87}" srcOrd="0" destOrd="0" presId="urn:microsoft.com/office/officeart/2018/2/layout/IconVerticalSolidList"/>
    <dgm:cxn modelId="{D0EF1B6B-38D3-483B-9A61-C81CB31A3115}" type="presParOf" srcId="{CC740B96-899C-42DA-90B6-8FE2A03F16F3}" destId="{38E96B99-3E54-43E4-9F12-4D5818E5C639}" srcOrd="1" destOrd="0" presId="urn:microsoft.com/office/officeart/2018/2/layout/IconVerticalSolidList"/>
    <dgm:cxn modelId="{612522B5-1036-4292-8CF1-8D273FAD5A48}" type="presParOf" srcId="{CC740B96-899C-42DA-90B6-8FE2A03F16F3}" destId="{2722B892-5FEF-41BA-9BE7-9D9BED703938}" srcOrd="2" destOrd="0" presId="urn:microsoft.com/office/officeart/2018/2/layout/IconVerticalSolidList"/>
    <dgm:cxn modelId="{B8C63976-FB06-45CD-AED0-02861FEE3B66}" type="presParOf" srcId="{CC740B96-899C-42DA-90B6-8FE2A03F16F3}" destId="{25064683-26F1-4BFE-9BAE-5613D8E34A13}" srcOrd="3" destOrd="0" presId="urn:microsoft.com/office/officeart/2018/2/layout/IconVerticalSolidList"/>
    <dgm:cxn modelId="{D5756711-22BD-441B-ABCE-3B1F94E596E1}" type="presParOf" srcId="{D5BDAF8B-DE67-40A3-9DBA-03F2007DD5C1}" destId="{1AB6CD04-2080-422F-8C35-44F7CCA93118}" srcOrd="3" destOrd="0" presId="urn:microsoft.com/office/officeart/2018/2/layout/IconVerticalSolidList"/>
    <dgm:cxn modelId="{539A2C73-EC7D-4191-88E4-EF490FA90077}" type="presParOf" srcId="{D5BDAF8B-DE67-40A3-9DBA-03F2007DD5C1}" destId="{0310CCC0-C69A-4D70-8C7D-52DDA9ABBD79}" srcOrd="4" destOrd="0" presId="urn:microsoft.com/office/officeart/2018/2/layout/IconVerticalSolidList"/>
    <dgm:cxn modelId="{FE91B121-D914-4578-B5D1-B5F77C6784F6}" type="presParOf" srcId="{0310CCC0-C69A-4D70-8C7D-52DDA9ABBD79}" destId="{81A93301-8DA6-4685-9C98-D00101910656}" srcOrd="0" destOrd="0" presId="urn:microsoft.com/office/officeart/2018/2/layout/IconVerticalSolidList"/>
    <dgm:cxn modelId="{361764DC-F58F-472B-854E-B9F13FC801A6}" type="presParOf" srcId="{0310CCC0-C69A-4D70-8C7D-52DDA9ABBD79}" destId="{55142758-32D4-4152-AA17-86A07248215B}" srcOrd="1" destOrd="0" presId="urn:microsoft.com/office/officeart/2018/2/layout/IconVerticalSolidList"/>
    <dgm:cxn modelId="{EEC387AB-8BA5-4AB1-82EA-0E6B6D84E215}" type="presParOf" srcId="{0310CCC0-C69A-4D70-8C7D-52DDA9ABBD79}" destId="{36776255-85B6-4037-B7A9-FDBBF27349DA}" srcOrd="2" destOrd="0" presId="urn:microsoft.com/office/officeart/2018/2/layout/IconVerticalSolidList"/>
    <dgm:cxn modelId="{2D3ECE1A-8275-4484-A8C5-711D68D32292}" type="presParOf" srcId="{0310CCC0-C69A-4D70-8C7D-52DDA9ABBD79}" destId="{0BDD4C25-03CD-460C-BC38-A7D23997B6F0}" srcOrd="3" destOrd="0" presId="urn:microsoft.com/office/officeart/2018/2/layout/IconVerticalSolidList"/>
    <dgm:cxn modelId="{863DFB54-48CE-42C1-B8A3-816BE3ACC8A0}" type="presParOf" srcId="{D5BDAF8B-DE67-40A3-9DBA-03F2007DD5C1}" destId="{8A03DB90-D329-4358-8C1C-1D4A592F8E66}" srcOrd="5" destOrd="0" presId="urn:microsoft.com/office/officeart/2018/2/layout/IconVerticalSolidList"/>
    <dgm:cxn modelId="{D1C006B6-9125-481E-A8CA-754AE82BFDFC}" type="presParOf" srcId="{D5BDAF8B-DE67-40A3-9DBA-03F2007DD5C1}" destId="{8FE923D5-B47D-4D72-949A-7E487D36794D}" srcOrd="6" destOrd="0" presId="urn:microsoft.com/office/officeart/2018/2/layout/IconVerticalSolidList"/>
    <dgm:cxn modelId="{7A6EBDE8-2CE0-4D57-BCBE-310D3EBFA80B}" type="presParOf" srcId="{8FE923D5-B47D-4D72-949A-7E487D36794D}" destId="{388F4F1A-CCD9-4F44-8E64-5782DA009B82}" srcOrd="0" destOrd="0" presId="urn:microsoft.com/office/officeart/2018/2/layout/IconVerticalSolidList"/>
    <dgm:cxn modelId="{0349789E-BA7F-441C-849D-51A0B8FABE9B}" type="presParOf" srcId="{8FE923D5-B47D-4D72-949A-7E487D36794D}" destId="{38C5358A-8E21-4924-91E2-1E1CCE342F95}" srcOrd="1" destOrd="0" presId="urn:microsoft.com/office/officeart/2018/2/layout/IconVerticalSolidList"/>
    <dgm:cxn modelId="{99B4B2E1-13CC-4726-9C34-10D4CFBE7EF8}" type="presParOf" srcId="{8FE923D5-B47D-4D72-949A-7E487D36794D}" destId="{7741CBAA-BA9D-4879-B45A-A163CAA2F267}" srcOrd="2" destOrd="0" presId="urn:microsoft.com/office/officeart/2018/2/layout/IconVerticalSolidList"/>
    <dgm:cxn modelId="{F74D0E3B-0EDA-4D06-BCDC-272BE1078DB2}" type="presParOf" srcId="{8FE923D5-B47D-4D72-949A-7E487D36794D}" destId="{4C982F13-1E7E-4A49-844C-BC761AACCB31}" srcOrd="3" destOrd="0" presId="urn:microsoft.com/office/officeart/2018/2/layout/IconVerticalSolidList"/>
    <dgm:cxn modelId="{09C76618-37AB-4035-8A04-E5F6544B0A1F}" type="presParOf" srcId="{D5BDAF8B-DE67-40A3-9DBA-03F2007DD5C1}" destId="{EE06C610-AEE9-4189-B560-7D361B0C82B1}" srcOrd="7" destOrd="0" presId="urn:microsoft.com/office/officeart/2018/2/layout/IconVerticalSolidList"/>
    <dgm:cxn modelId="{2C442EB3-E57D-46DA-AE14-8F9110F38721}" type="presParOf" srcId="{D5BDAF8B-DE67-40A3-9DBA-03F2007DD5C1}" destId="{83CDEDFB-E618-49F4-9AB6-D68ECC5A4CC1}" srcOrd="8" destOrd="0" presId="urn:microsoft.com/office/officeart/2018/2/layout/IconVerticalSolidList"/>
    <dgm:cxn modelId="{4482D30F-825F-433A-865B-FA42EFAFB089}" type="presParOf" srcId="{83CDEDFB-E618-49F4-9AB6-D68ECC5A4CC1}" destId="{CE67C14A-AA59-46F7-BCBD-C8BDD4D942E4}" srcOrd="0" destOrd="0" presId="urn:microsoft.com/office/officeart/2018/2/layout/IconVerticalSolidList"/>
    <dgm:cxn modelId="{031F0FCD-F2CE-40A9-B5B0-146FA76511BF}" type="presParOf" srcId="{83CDEDFB-E618-49F4-9AB6-D68ECC5A4CC1}" destId="{771E796E-BFC8-4649-A3C0-3F5F5B745B83}" srcOrd="1" destOrd="0" presId="urn:microsoft.com/office/officeart/2018/2/layout/IconVerticalSolidList"/>
    <dgm:cxn modelId="{FE6DECBB-EC28-42D0-94D6-3BE67CEA1D6E}" type="presParOf" srcId="{83CDEDFB-E618-49F4-9AB6-D68ECC5A4CC1}" destId="{25BF75B8-4247-4FAF-A09D-AFFBF0B78F1A}" srcOrd="2" destOrd="0" presId="urn:microsoft.com/office/officeart/2018/2/layout/IconVerticalSolidList"/>
    <dgm:cxn modelId="{3FFABCB0-F48D-42AA-A298-869AC963B3C4}" type="presParOf" srcId="{83CDEDFB-E618-49F4-9AB6-D68ECC5A4CC1}" destId="{968F7925-306F-46A9-9FDB-76726D5947B6}"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01EE54-750D-4380-98CF-E5667041871A}"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B871CF6-292B-4256-8220-8AA24C8B3039}">
      <dgm:prSet/>
      <dgm:spPr/>
      <dgm:t>
        <a:bodyPr/>
        <a:lstStyle/>
        <a:p>
          <a:r>
            <a:rPr lang="fr-FR"/>
            <a:t>pH</a:t>
          </a:r>
          <a:endParaRPr lang="en-US"/>
        </a:p>
      </dgm:t>
    </dgm:pt>
    <dgm:pt modelId="{D274DC48-53F5-447D-8B99-425969FE76B1}" type="parTrans" cxnId="{D19F46B5-B486-466C-8D54-0FCD2373F9E6}">
      <dgm:prSet/>
      <dgm:spPr/>
      <dgm:t>
        <a:bodyPr/>
        <a:lstStyle/>
        <a:p>
          <a:endParaRPr lang="en-US"/>
        </a:p>
      </dgm:t>
    </dgm:pt>
    <dgm:pt modelId="{1A200806-69C0-4402-829C-A847F24EB413}" type="sibTrans" cxnId="{D19F46B5-B486-466C-8D54-0FCD2373F9E6}">
      <dgm:prSet/>
      <dgm:spPr/>
      <dgm:t>
        <a:bodyPr/>
        <a:lstStyle/>
        <a:p>
          <a:endParaRPr lang="en-US"/>
        </a:p>
      </dgm:t>
    </dgm:pt>
    <dgm:pt modelId="{46CEB3DA-7FCD-407C-9E2B-8EEDB3CD7320}">
      <dgm:prSet/>
      <dgm:spPr/>
      <dgm:t>
        <a:bodyPr/>
        <a:lstStyle/>
        <a:p>
          <a:r>
            <a:rPr lang="fr-FR"/>
            <a:t>Hardness</a:t>
          </a:r>
          <a:endParaRPr lang="en-US"/>
        </a:p>
      </dgm:t>
    </dgm:pt>
    <dgm:pt modelId="{BA3C0D31-8811-42C9-9DDD-DDDF4A53C623}" type="parTrans" cxnId="{30206C44-5A30-42C2-B731-BE7A26DEE92E}">
      <dgm:prSet/>
      <dgm:spPr/>
      <dgm:t>
        <a:bodyPr/>
        <a:lstStyle/>
        <a:p>
          <a:endParaRPr lang="en-US"/>
        </a:p>
      </dgm:t>
    </dgm:pt>
    <dgm:pt modelId="{6D4A2F80-B6A4-4576-A5C1-9C1658066F66}" type="sibTrans" cxnId="{30206C44-5A30-42C2-B731-BE7A26DEE92E}">
      <dgm:prSet/>
      <dgm:spPr/>
      <dgm:t>
        <a:bodyPr/>
        <a:lstStyle/>
        <a:p>
          <a:endParaRPr lang="en-US"/>
        </a:p>
      </dgm:t>
    </dgm:pt>
    <dgm:pt modelId="{203318B8-160A-4C17-BA8A-A3E0C21CA96D}">
      <dgm:prSet/>
      <dgm:spPr/>
      <dgm:t>
        <a:bodyPr/>
        <a:lstStyle/>
        <a:p>
          <a:r>
            <a:rPr lang="fr-FR"/>
            <a:t>Solids</a:t>
          </a:r>
          <a:endParaRPr lang="en-US"/>
        </a:p>
      </dgm:t>
    </dgm:pt>
    <dgm:pt modelId="{204A4E32-A05A-4181-9FFD-AAAF7FCB2F01}" type="parTrans" cxnId="{0A18C818-0B36-457C-98F5-8F130AB0C48A}">
      <dgm:prSet/>
      <dgm:spPr/>
      <dgm:t>
        <a:bodyPr/>
        <a:lstStyle/>
        <a:p>
          <a:endParaRPr lang="en-US"/>
        </a:p>
      </dgm:t>
    </dgm:pt>
    <dgm:pt modelId="{0F52FE66-9AC3-4A63-B5F3-7806133FAF03}" type="sibTrans" cxnId="{0A18C818-0B36-457C-98F5-8F130AB0C48A}">
      <dgm:prSet/>
      <dgm:spPr/>
      <dgm:t>
        <a:bodyPr/>
        <a:lstStyle/>
        <a:p>
          <a:endParaRPr lang="en-US"/>
        </a:p>
      </dgm:t>
    </dgm:pt>
    <dgm:pt modelId="{3F5BB48C-C464-40BD-9DB0-01F7DA14DC24}">
      <dgm:prSet/>
      <dgm:spPr/>
      <dgm:t>
        <a:bodyPr/>
        <a:lstStyle/>
        <a:p>
          <a:r>
            <a:rPr lang="fr-FR"/>
            <a:t>Chloramines</a:t>
          </a:r>
          <a:endParaRPr lang="en-US"/>
        </a:p>
      </dgm:t>
    </dgm:pt>
    <dgm:pt modelId="{F42ECE7A-B057-4336-85C2-440C792BAF58}" type="parTrans" cxnId="{D5660C5A-AE9B-4602-8392-174A0FEB9CCF}">
      <dgm:prSet/>
      <dgm:spPr/>
      <dgm:t>
        <a:bodyPr/>
        <a:lstStyle/>
        <a:p>
          <a:endParaRPr lang="en-US"/>
        </a:p>
      </dgm:t>
    </dgm:pt>
    <dgm:pt modelId="{788BDD03-22BC-4A58-80FB-3461799BDED8}" type="sibTrans" cxnId="{D5660C5A-AE9B-4602-8392-174A0FEB9CCF}">
      <dgm:prSet/>
      <dgm:spPr/>
      <dgm:t>
        <a:bodyPr/>
        <a:lstStyle/>
        <a:p>
          <a:endParaRPr lang="en-US"/>
        </a:p>
      </dgm:t>
    </dgm:pt>
    <dgm:pt modelId="{2DC58DDE-0C70-4A32-9D57-9ACB23D24EF3}">
      <dgm:prSet/>
      <dgm:spPr/>
      <dgm:t>
        <a:bodyPr/>
        <a:lstStyle/>
        <a:p>
          <a:r>
            <a:rPr lang="fr-FR"/>
            <a:t>Sulfates</a:t>
          </a:r>
          <a:endParaRPr lang="en-US"/>
        </a:p>
      </dgm:t>
    </dgm:pt>
    <dgm:pt modelId="{9EE26D46-CBB3-4D96-86B1-447D72142D8B}" type="parTrans" cxnId="{F9F49678-D467-40F6-9179-E8735436EAED}">
      <dgm:prSet/>
      <dgm:spPr/>
      <dgm:t>
        <a:bodyPr/>
        <a:lstStyle/>
        <a:p>
          <a:endParaRPr lang="en-US"/>
        </a:p>
      </dgm:t>
    </dgm:pt>
    <dgm:pt modelId="{82A499BC-4163-4D0B-8A88-8DA8A04F327B}" type="sibTrans" cxnId="{F9F49678-D467-40F6-9179-E8735436EAED}">
      <dgm:prSet/>
      <dgm:spPr/>
      <dgm:t>
        <a:bodyPr/>
        <a:lstStyle/>
        <a:p>
          <a:endParaRPr lang="en-US"/>
        </a:p>
      </dgm:t>
    </dgm:pt>
    <dgm:pt modelId="{2340BABC-E816-4E15-8672-FD313935B387}">
      <dgm:prSet/>
      <dgm:spPr/>
      <dgm:t>
        <a:bodyPr/>
        <a:lstStyle/>
        <a:p>
          <a:r>
            <a:rPr lang="fr-FR"/>
            <a:t>Conductivity</a:t>
          </a:r>
          <a:endParaRPr lang="en-US"/>
        </a:p>
      </dgm:t>
    </dgm:pt>
    <dgm:pt modelId="{BF9F0DF0-24CC-4B95-8D66-0437A6EF51A7}" type="parTrans" cxnId="{550EE07C-AE22-40A1-8152-54AA64443B1E}">
      <dgm:prSet/>
      <dgm:spPr/>
      <dgm:t>
        <a:bodyPr/>
        <a:lstStyle/>
        <a:p>
          <a:endParaRPr lang="en-US"/>
        </a:p>
      </dgm:t>
    </dgm:pt>
    <dgm:pt modelId="{BC6430D7-FD0E-4041-9D30-23234C08D57F}" type="sibTrans" cxnId="{550EE07C-AE22-40A1-8152-54AA64443B1E}">
      <dgm:prSet/>
      <dgm:spPr/>
      <dgm:t>
        <a:bodyPr/>
        <a:lstStyle/>
        <a:p>
          <a:endParaRPr lang="en-US"/>
        </a:p>
      </dgm:t>
    </dgm:pt>
    <dgm:pt modelId="{977E2BE7-1EAE-408A-BBB3-8087E3538F71}">
      <dgm:prSet/>
      <dgm:spPr/>
      <dgm:t>
        <a:bodyPr/>
        <a:lstStyle/>
        <a:p>
          <a:r>
            <a:rPr lang="fr-FR"/>
            <a:t>Organic Carbon</a:t>
          </a:r>
          <a:endParaRPr lang="en-US"/>
        </a:p>
      </dgm:t>
    </dgm:pt>
    <dgm:pt modelId="{D2E973D0-8393-47C5-8887-989BA1153E19}" type="parTrans" cxnId="{27D4099E-7DFE-481C-A936-42B0E5A1F93A}">
      <dgm:prSet/>
      <dgm:spPr/>
      <dgm:t>
        <a:bodyPr/>
        <a:lstStyle/>
        <a:p>
          <a:endParaRPr lang="en-US"/>
        </a:p>
      </dgm:t>
    </dgm:pt>
    <dgm:pt modelId="{5C7D201B-F7AA-4E3F-AE95-02FA9B48517E}" type="sibTrans" cxnId="{27D4099E-7DFE-481C-A936-42B0E5A1F93A}">
      <dgm:prSet/>
      <dgm:spPr/>
      <dgm:t>
        <a:bodyPr/>
        <a:lstStyle/>
        <a:p>
          <a:endParaRPr lang="en-US"/>
        </a:p>
      </dgm:t>
    </dgm:pt>
    <dgm:pt modelId="{87FE4AC8-1948-422B-9750-B6E5A28F84FD}">
      <dgm:prSet/>
      <dgm:spPr/>
      <dgm:t>
        <a:bodyPr/>
        <a:lstStyle/>
        <a:p>
          <a:r>
            <a:rPr lang="fr-FR"/>
            <a:t>Trihalomethanes</a:t>
          </a:r>
          <a:endParaRPr lang="en-US"/>
        </a:p>
      </dgm:t>
    </dgm:pt>
    <dgm:pt modelId="{2F16D618-76F2-438A-B00C-ABE10CFE55E5}" type="parTrans" cxnId="{AF9BFF43-DAD0-40A9-8F81-E0F510569E7C}">
      <dgm:prSet/>
      <dgm:spPr/>
      <dgm:t>
        <a:bodyPr/>
        <a:lstStyle/>
        <a:p>
          <a:endParaRPr lang="en-US"/>
        </a:p>
      </dgm:t>
    </dgm:pt>
    <dgm:pt modelId="{5A266F02-62DD-4997-8853-4C5BBD71C0E2}" type="sibTrans" cxnId="{AF9BFF43-DAD0-40A9-8F81-E0F510569E7C}">
      <dgm:prSet/>
      <dgm:spPr/>
      <dgm:t>
        <a:bodyPr/>
        <a:lstStyle/>
        <a:p>
          <a:endParaRPr lang="en-US"/>
        </a:p>
      </dgm:t>
    </dgm:pt>
    <dgm:pt modelId="{7218AAC8-916F-4BE1-84CA-34F5C1E806CE}">
      <dgm:prSet/>
      <dgm:spPr/>
      <dgm:t>
        <a:bodyPr/>
        <a:lstStyle/>
        <a:p>
          <a:r>
            <a:rPr lang="fr-FR"/>
            <a:t>Turbidity</a:t>
          </a:r>
          <a:endParaRPr lang="en-US"/>
        </a:p>
      </dgm:t>
    </dgm:pt>
    <dgm:pt modelId="{50014AA9-3E11-412D-8AF3-8123D1011808}" type="parTrans" cxnId="{DB66493D-440C-467A-B44E-BCC23E5B8BD7}">
      <dgm:prSet/>
      <dgm:spPr/>
      <dgm:t>
        <a:bodyPr/>
        <a:lstStyle/>
        <a:p>
          <a:endParaRPr lang="en-US"/>
        </a:p>
      </dgm:t>
    </dgm:pt>
    <dgm:pt modelId="{916BDF65-10A2-4D66-A6C2-50FAEB0DA138}" type="sibTrans" cxnId="{DB66493D-440C-467A-B44E-BCC23E5B8BD7}">
      <dgm:prSet/>
      <dgm:spPr/>
      <dgm:t>
        <a:bodyPr/>
        <a:lstStyle/>
        <a:p>
          <a:endParaRPr lang="en-US"/>
        </a:p>
      </dgm:t>
    </dgm:pt>
    <dgm:pt modelId="{047BF697-3F22-4AB6-A61F-DF8A522AA44E}">
      <dgm:prSet/>
      <dgm:spPr/>
      <dgm:t>
        <a:bodyPr/>
        <a:lstStyle/>
        <a:p>
          <a:r>
            <a:rPr lang="fr-FR"/>
            <a:t>Potability </a:t>
          </a:r>
          <a:endParaRPr lang="en-US"/>
        </a:p>
      </dgm:t>
    </dgm:pt>
    <dgm:pt modelId="{3C4995C4-F977-4A13-ACB9-8416ADD9F42D}" type="parTrans" cxnId="{B3A759B4-EDAC-4B6F-9EDC-3AB797846E15}">
      <dgm:prSet/>
      <dgm:spPr/>
      <dgm:t>
        <a:bodyPr/>
        <a:lstStyle/>
        <a:p>
          <a:endParaRPr lang="en-US"/>
        </a:p>
      </dgm:t>
    </dgm:pt>
    <dgm:pt modelId="{A278BA3C-AE98-4D73-86FD-1EBF45E65683}" type="sibTrans" cxnId="{B3A759B4-EDAC-4B6F-9EDC-3AB797846E15}">
      <dgm:prSet/>
      <dgm:spPr/>
      <dgm:t>
        <a:bodyPr/>
        <a:lstStyle/>
        <a:p>
          <a:endParaRPr lang="en-US"/>
        </a:p>
      </dgm:t>
    </dgm:pt>
    <dgm:pt modelId="{5832022C-1E9E-4D8E-AE0D-1262891B69E2}" type="pres">
      <dgm:prSet presAssocID="{3A01EE54-750D-4380-98CF-E5667041871A}" presName="linear" presStyleCnt="0">
        <dgm:presLayoutVars>
          <dgm:animLvl val="lvl"/>
          <dgm:resizeHandles val="exact"/>
        </dgm:presLayoutVars>
      </dgm:prSet>
      <dgm:spPr/>
    </dgm:pt>
    <dgm:pt modelId="{9896B244-E95D-49E5-98EB-8962392128C4}" type="pres">
      <dgm:prSet presAssocID="{EB871CF6-292B-4256-8220-8AA24C8B3039}" presName="parentText" presStyleLbl="node1" presStyleIdx="0" presStyleCnt="10">
        <dgm:presLayoutVars>
          <dgm:chMax val="0"/>
          <dgm:bulletEnabled val="1"/>
        </dgm:presLayoutVars>
      </dgm:prSet>
      <dgm:spPr/>
    </dgm:pt>
    <dgm:pt modelId="{EA9123C0-13A6-43B0-B52D-39D985D6B2FC}" type="pres">
      <dgm:prSet presAssocID="{1A200806-69C0-4402-829C-A847F24EB413}" presName="spacer" presStyleCnt="0"/>
      <dgm:spPr/>
    </dgm:pt>
    <dgm:pt modelId="{7569E28E-E75E-4508-ADD4-952096CC9EEB}" type="pres">
      <dgm:prSet presAssocID="{46CEB3DA-7FCD-407C-9E2B-8EEDB3CD7320}" presName="parentText" presStyleLbl="node1" presStyleIdx="1" presStyleCnt="10">
        <dgm:presLayoutVars>
          <dgm:chMax val="0"/>
          <dgm:bulletEnabled val="1"/>
        </dgm:presLayoutVars>
      </dgm:prSet>
      <dgm:spPr/>
    </dgm:pt>
    <dgm:pt modelId="{C4877ACC-EC61-41AE-9E42-CB31AAC02F80}" type="pres">
      <dgm:prSet presAssocID="{6D4A2F80-B6A4-4576-A5C1-9C1658066F66}" presName="spacer" presStyleCnt="0"/>
      <dgm:spPr/>
    </dgm:pt>
    <dgm:pt modelId="{3CA3BC86-ACE3-4141-8F62-EBE19D450D02}" type="pres">
      <dgm:prSet presAssocID="{203318B8-160A-4C17-BA8A-A3E0C21CA96D}" presName="parentText" presStyleLbl="node1" presStyleIdx="2" presStyleCnt="10">
        <dgm:presLayoutVars>
          <dgm:chMax val="0"/>
          <dgm:bulletEnabled val="1"/>
        </dgm:presLayoutVars>
      </dgm:prSet>
      <dgm:spPr/>
    </dgm:pt>
    <dgm:pt modelId="{228DE385-42C2-47CC-9565-3BA53D2E5B88}" type="pres">
      <dgm:prSet presAssocID="{0F52FE66-9AC3-4A63-B5F3-7806133FAF03}" presName="spacer" presStyleCnt="0"/>
      <dgm:spPr/>
    </dgm:pt>
    <dgm:pt modelId="{369B7C02-6942-46D4-9759-43B38D1497EC}" type="pres">
      <dgm:prSet presAssocID="{3F5BB48C-C464-40BD-9DB0-01F7DA14DC24}" presName="parentText" presStyleLbl="node1" presStyleIdx="3" presStyleCnt="10">
        <dgm:presLayoutVars>
          <dgm:chMax val="0"/>
          <dgm:bulletEnabled val="1"/>
        </dgm:presLayoutVars>
      </dgm:prSet>
      <dgm:spPr/>
    </dgm:pt>
    <dgm:pt modelId="{D23D164E-2060-4CC3-9B9C-9E8CE62250CF}" type="pres">
      <dgm:prSet presAssocID="{788BDD03-22BC-4A58-80FB-3461799BDED8}" presName="spacer" presStyleCnt="0"/>
      <dgm:spPr/>
    </dgm:pt>
    <dgm:pt modelId="{C1110593-0020-4C26-9244-20306954EF72}" type="pres">
      <dgm:prSet presAssocID="{2DC58DDE-0C70-4A32-9D57-9ACB23D24EF3}" presName="parentText" presStyleLbl="node1" presStyleIdx="4" presStyleCnt="10">
        <dgm:presLayoutVars>
          <dgm:chMax val="0"/>
          <dgm:bulletEnabled val="1"/>
        </dgm:presLayoutVars>
      </dgm:prSet>
      <dgm:spPr/>
    </dgm:pt>
    <dgm:pt modelId="{8CEB1F8E-ACD4-4307-87C9-49979A471D01}" type="pres">
      <dgm:prSet presAssocID="{82A499BC-4163-4D0B-8A88-8DA8A04F327B}" presName="spacer" presStyleCnt="0"/>
      <dgm:spPr/>
    </dgm:pt>
    <dgm:pt modelId="{70A77CC4-C39C-49D7-BA52-D442325B8DBA}" type="pres">
      <dgm:prSet presAssocID="{2340BABC-E816-4E15-8672-FD313935B387}" presName="parentText" presStyleLbl="node1" presStyleIdx="5" presStyleCnt="10">
        <dgm:presLayoutVars>
          <dgm:chMax val="0"/>
          <dgm:bulletEnabled val="1"/>
        </dgm:presLayoutVars>
      </dgm:prSet>
      <dgm:spPr/>
    </dgm:pt>
    <dgm:pt modelId="{3FA57EA6-CBA4-4852-8AEE-9B534782E8E7}" type="pres">
      <dgm:prSet presAssocID="{BC6430D7-FD0E-4041-9D30-23234C08D57F}" presName="spacer" presStyleCnt="0"/>
      <dgm:spPr/>
    </dgm:pt>
    <dgm:pt modelId="{B06089A1-84D4-44F6-A34E-A961D697DFC1}" type="pres">
      <dgm:prSet presAssocID="{977E2BE7-1EAE-408A-BBB3-8087E3538F71}" presName="parentText" presStyleLbl="node1" presStyleIdx="6" presStyleCnt="10">
        <dgm:presLayoutVars>
          <dgm:chMax val="0"/>
          <dgm:bulletEnabled val="1"/>
        </dgm:presLayoutVars>
      </dgm:prSet>
      <dgm:spPr/>
    </dgm:pt>
    <dgm:pt modelId="{2C2AC430-4817-4702-97C9-430EF59CA33A}" type="pres">
      <dgm:prSet presAssocID="{5C7D201B-F7AA-4E3F-AE95-02FA9B48517E}" presName="spacer" presStyleCnt="0"/>
      <dgm:spPr/>
    </dgm:pt>
    <dgm:pt modelId="{51C94D5A-A7F0-494A-A82B-CA5549D662E4}" type="pres">
      <dgm:prSet presAssocID="{87FE4AC8-1948-422B-9750-B6E5A28F84FD}" presName="parentText" presStyleLbl="node1" presStyleIdx="7" presStyleCnt="10">
        <dgm:presLayoutVars>
          <dgm:chMax val="0"/>
          <dgm:bulletEnabled val="1"/>
        </dgm:presLayoutVars>
      </dgm:prSet>
      <dgm:spPr/>
    </dgm:pt>
    <dgm:pt modelId="{3C1BAE55-C4F5-4400-8B49-D2F19235D03F}" type="pres">
      <dgm:prSet presAssocID="{5A266F02-62DD-4997-8853-4C5BBD71C0E2}" presName="spacer" presStyleCnt="0"/>
      <dgm:spPr/>
    </dgm:pt>
    <dgm:pt modelId="{2DE761D2-2411-489F-9469-54D1235F95EA}" type="pres">
      <dgm:prSet presAssocID="{7218AAC8-916F-4BE1-84CA-34F5C1E806CE}" presName="parentText" presStyleLbl="node1" presStyleIdx="8" presStyleCnt="10">
        <dgm:presLayoutVars>
          <dgm:chMax val="0"/>
          <dgm:bulletEnabled val="1"/>
        </dgm:presLayoutVars>
      </dgm:prSet>
      <dgm:spPr/>
    </dgm:pt>
    <dgm:pt modelId="{9C618151-4BCB-407E-A83D-4D82740C40F3}" type="pres">
      <dgm:prSet presAssocID="{916BDF65-10A2-4D66-A6C2-50FAEB0DA138}" presName="spacer" presStyleCnt="0"/>
      <dgm:spPr/>
    </dgm:pt>
    <dgm:pt modelId="{3E491309-1FDB-49B0-9CAC-86DC4008DA4B}" type="pres">
      <dgm:prSet presAssocID="{047BF697-3F22-4AB6-A61F-DF8A522AA44E}" presName="parentText" presStyleLbl="node1" presStyleIdx="9" presStyleCnt="10">
        <dgm:presLayoutVars>
          <dgm:chMax val="0"/>
          <dgm:bulletEnabled val="1"/>
        </dgm:presLayoutVars>
      </dgm:prSet>
      <dgm:spPr/>
    </dgm:pt>
  </dgm:ptLst>
  <dgm:cxnLst>
    <dgm:cxn modelId="{0A18C818-0B36-457C-98F5-8F130AB0C48A}" srcId="{3A01EE54-750D-4380-98CF-E5667041871A}" destId="{203318B8-160A-4C17-BA8A-A3E0C21CA96D}" srcOrd="2" destOrd="0" parTransId="{204A4E32-A05A-4181-9FFD-AAAF7FCB2F01}" sibTransId="{0F52FE66-9AC3-4A63-B5F3-7806133FAF03}"/>
    <dgm:cxn modelId="{73A4D219-62A8-4484-8247-A56C2A40F976}" type="presOf" srcId="{2DC58DDE-0C70-4A32-9D57-9ACB23D24EF3}" destId="{C1110593-0020-4C26-9244-20306954EF72}" srcOrd="0" destOrd="0" presId="urn:microsoft.com/office/officeart/2005/8/layout/vList2"/>
    <dgm:cxn modelId="{278D2438-BEB8-4CA2-87EA-A1B127129F3D}" type="presOf" srcId="{3A01EE54-750D-4380-98CF-E5667041871A}" destId="{5832022C-1E9E-4D8E-AE0D-1262891B69E2}" srcOrd="0" destOrd="0" presId="urn:microsoft.com/office/officeart/2005/8/layout/vList2"/>
    <dgm:cxn modelId="{DB66493D-440C-467A-B44E-BCC23E5B8BD7}" srcId="{3A01EE54-750D-4380-98CF-E5667041871A}" destId="{7218AAC8-916F-4BE1-84CA-34F5C1E806CE}" srcOrd="8" destOrd="0" parTransId="{50014AA9-3E11-412D-8AF3-8123D1011808}" sibTransId="{916BDF65-10A2-4D66-A6C2-50FAEB0DA138}"/>
    <dgm:cxn modelId="{AF9BFF43-DAD0-40A9-8F81-E0F510569E7C}" srcId="{3A01EE54-750D-4380-98CF-E5667041871A}" destId="{87FE4AC8-1948-422B-9750-B6E5A28F84FD}" srcOrd="7" destOrd="0" parTransId="{2F16D618-76F2-438A-B00C-ABE10CFE55E5}" sibTransId="{5A266F02-62DD-4997-8853-4C5BBD71C0E2}"/>
    <dgm:cxn modelId="{30206C44-5A30-42C2-B731-BE7A26DEE92E}" srcId="{3A01EE54-750D-4380-98CF-E5667041871A}" destId="{46CEB3DA-7FCD-407C-9E2B-8EEDB3CD7320}" srcOrd="1" destOrd="0" parTransId="{BA3C0D31-8811-42C9-9DDD-DDDF4A53C623}" sibTransId="{6D4A2F80-B6A4-4576-A5C1-9C1658066F66}"/>
    <dgm:cxn modelId="{5281EC69-5815-4F3A-B00D-A1348142A9AB}" type="presOf" srcId="{46CEB3DA-7FCD-407C-9E2B-8EEDB3CD7320}" destId="{7569E28E-E75E-4508-ADD4-952096CC9EEB}" srcOrd="0" destOrd="0" presId="urn:microsoft.com/office/officeart/2005/8/layout/vList2"/>
    <dgm:cxn modelId="{43841B4F-6A4E-4672-B3B6-A2F947015FB5}" type="presOf" srcId="{2340BABC-E816-4E15-8672-FD313935B387}" destId="{70A77CC4-C39C-49D7-BA52-D442325B8DBA}" srcOrd="0" destOrd="0" presId="urn:microsoft.com/office/officeart/2005/8/layout/vList2"/>
    <dgm:cxn modelId="{7A3B5B78-5B4B-46F7-9794-59EC0557C2D1}" type="presOf" srcId="{EB871CF6-292B-4256-8220-8AA24C8B3039}" destId="{9896B244-E95D-49E5-98EB-8962392128C4}" srcOrd="0" destOrd="0" presId="urn:microsoft.com/office/officeart/2005/8/layout/vList2"/>
    <dgm:cxn modelId="{F9F49678-D467-40F6-9179-E8735436EAED}" srcId="{3A01EE54-750D-4380-98CF-E5667041871A}" destId="{2DC58DDE-0C70-4A32-9D57-9ACB23D24EF3}" srcOrd="4" destOrd="0" parTransId="{9EE26D46-CBB3-4D96-86B1-447D72142D8B}" sibTransId="{82A499BC-4163-4D0B-8A88-8DA8A04F327B}"/>
    <dgm:cxn modelId="{D5660C5A-AE9B-4602-8392-174A0FEB9CCF}" srcId="{3A01EE54-750D-4380-98CF-E5667041871A}" destId="{3F5BB48C-C464-40BD-9DB0-01F7DA14DC24}" srcOrd="3" destOrd="0" parTransId="{F42ECE7A-B057-4336-85C2-440C792BAF58}" sibTransId="{788BDD03-22BC-4A58-80FB-3461799BDED8}"/>
    <dgm:cxn modelId="{550EE07C-AE22-40A1-8152-54AA64443B1E}" srcId="{3A01EE54-750D-4380-98CF-E5667041871A}" destId="{2340BABC-E816-4E15-8672-FD313935B387}" srcOrd="5" destOrd="0" parTransId="{BF9F0DF0-24CC-4B95-8D66-0437A6EF51A7}" sibTransId="{BC6430D7-FD0E-4041-9D30-23234C08D57F}"/>
    <dgm:cxn modelId="{B6DD208C-B383-4D0A-A88E-99CA4F0DE7E6}" type="presOf" srcId="{87FE4AC8-1948-422B-9750-B6E5A28F84FD}" destId="{51C94D5A-A7F0-494A-A82B-CA5549D662E4}" srcOrd="0" destOrd="0" presId="urn:microsoft.com/office/officeart/2005/8/layout/vList2"/>
    <dgm:cxn modelId="{6856148E-B072-4472-A670-5D80BD37EEC3}" type="presOf" srcId="{203318B8-160A-4C17-BA8A-A3E0C21CA96D}" destId="{3CA3BC86-ACE3-4141-8F62-EBE19D450D02}" srcOrd="0" destOrd="0" presId="urn:microsoft.com/office/officeart/2005/8/layout/vList2"/>
    <dgm:cxn modelId="{55BB519C-985A-4AE9-ACFB-F571CF282246}" type="presOf" srcId="{3F5BB48C-C464-40BD-9DB0-01F7DA14DC24}" destId="{369B7C02-6942-46D4-9759-43B38D1497EC}" srcOrd="0" destOrd="0" presId="urn:microsoft.com/office/officeart/2005/8/layout/vList2"/>
    <dgm:cxn modelId="{27D4099E-7DFE-481C-A936-42B0E5A1F93A}" srcId="{3A01EE54-750D-4380-98CF-E5667041871A}" destId="{977E2BE7-1EAE-408A-BBB3-8087E3538F71}" srcOrd="6" destOrd="0" parTransId="{D2E973D0-8393-47C5-8887-989BA1153E19}" sibTransId="{5C7D201B-F7AA-4E3F-AE95-02FA9B48517E}"/>
    <dgm:cxn modelId="{B3A759B4-EDAC-4B6F-9EDC-3AB797846E15}" srcId="{3A01EE54-750D-4380-98CF-E5667041871A}" destId="{047BF697-3F22-4AB6-A61F-DF8A522AA44E}" srcOrd="9" destOrd="0" parTransId="{3C4995C4-F977-4A13-ACB9-8416ADD9F42D}" sibTransId="{A278BA3C-AE98-4D73-86FD-1EBF45E65683}"/>
    <dgm:cxn modelId="{D19F46B5-B486-466C-8D54-0FCD2373F9E6}" srcId="{3A01EE54-750D-4380-98CF-E5667041871A}" destId="{EB871CF6-292B-4256-8220-8AA24C8B3039}" srcOrd="0" destOrd="0" parTransId="{D274DC48-53F5-447D-8B99-425969FE76B1}" sibTransId="{1A200806-69C0-4402-829C-A847F24EB413}"/>
    <dgm:cxn modelId="{DA0C44D0-9A82-49EA-9FF6-A5235FFB7DA7}" type="presOf" srcId="{7218AAC8-916F-4BE1-84CA-34F5C1E806CE}" destId="{2DE761D2-2411-489F-9469-54D1235F95EA}" srcOrd="0" destOrd="0" presId="urn:microsoft.com/office/officeart/2005/8/layout/vList2"/>
    <dgm:cxn modelId="{BEF496E7-FF14-4AE1-88E2-2535E5DB0B7C}" type="presOf" srcId="{977E2BE7-1EAE-408A-BBB3-8087E3538F71}" destId="{B06089A1-84D4-44F6-A34E-A961D697DFC1}" srcOrd="0" destOrd="0" presId="urn:microsoft.com/office/officeart/2005/8/layout/vList2"/>
    <dgm:cxn modelId="{C59C83EB-DFD7-4E08-97BA-93B044160F47}" type="presOf" srcId="{047BF697-3F22-4AB6-A61F-DF8A522AA44E}" destId="{3E491309-1FDB-49B0-9CAC-86DC4008DA4B}" srcOrd="0" destOrd="0" presId="urn:microsoft.com/office/officeart/2005/8/layout/vList2"/>
    <dgm:cxn modelId="{047F9DDE-43A0-4E77-A182-0BEBA6B6FBAB}" type="presParOf" srcId="{5832022C-1E9E-4D8E-AE0D-1262891B69E2}" destId="{9896B244-E95D-49E5-98EB-8962392128C4}" srcOrd="0" destOrd="0" presId="urn:microsoft.com/office/officeart/2005/8/layout/vList2"/>
    <dgm:cxn modelId="{719ED350-DF83-4516-871F-D9A5C41A208F}" type="presParOf" srcId="{5832022C-1E9E-4D8E-AE0D-1262891B69E2}" destId="{EA9123C0-13A6-43B0-B52D-39D985D6B2FC}" srcOrd="1" destOrd="0" presId="urn:microsoft.com/office/officeart/2005/8/layout/vList2"/>
    <dgm:cxn modelId="{C175D824-0476-4137-9827-22147B0FDA29}" type="presParOf" srcId="{5832022C-1E9E-4D8E-AE0D-1262891B69E2}" destId="{7569E28E-E75E-4508-ADD4-952096CC9EEB}" srcOrd="2" destOrd="0" presId="urn:microsoft.com/office/officeart/2005/8/layout/vList2"/>
    <dgm:cxn modelId="{30863BAB-35FE-41C1-A632-28EF7265135F}" type="presParOf" srcId="{5832022C-1E9E-4D8E-AE0D-1262891B69E2}" destId="{C4877ACC-EC61-41AE-9E42-CB31AAC02F80}" srcOrd="3" destOrd="0" presId="urn:microsoft.com/office/officeart/2005/8/layout/vList2"/>
    <dgm:cxn modelId="{B7CBA3A3-693B-464A-9344-BE2DD3B43DD8}" type="presParOf" srcId="{5832022C-1E9E-4D8E-AE0D-1262891B69E2}" destId="{3CA3BC86-ACE3-4141-8F62-EBE19D450D02}" srcOrd="4" destOrd="0" presId="urn:microsoft.com/office/officeart/2005/8/layout/vList2"/>
    <dgm:cxn modelId="{5EE56062-C19B-4520-858C-7DEBC6E98307}" type="presParOf" srcId="{5832022C-1E9E-4D8E-AE0D-1262891B69E2}" destId="{228DE385-42C2-47CC-9565-3BA53D2E5B88}" srcOrd="5" destOrd="0" presId="urn:microsoft.com/office/officeart/2005/8/layout/vList2"/>
    <dgm:cxn modelId="{9EBE1CD5-4FAB-45F5-B1F8-E8A57860169F}" type="presParOf" srcId="{5832022C-1E9E-4D8E-AE0D-1262891B69E2}" destId="{369B7C02-6942-46D4-9759-43B38D1497EC}" srcOrd="6" destOrd="0" presId="urn:microsoft.com/office/officeart/2005/8/layout/vList2"/>
    <dgm:cxn modelId="{01CF56CA-B3C2-4DFA-882C-F7F330DED7F2}" type="presParOf" srcId="{5832022C-1E9E-4D8E-AE0D-1262891B69E2}" destId="{D23D164E-2060-4CC3-9B9C-9E8CE62250CF}" srcOrd="7" destOrd="0" presId="urn:microsoft.com/office/officeart/2005/8/layout/vList2"/>
    <dgm:cxn modelId="{14453674-165A-48AD-9D70-E50A7E1D4D59}" type="presParOf" srcId="{5832022C-1E9E-4D8E-AE0D-1262891B69E2}" destId="{C1110593-0020-4C26-9244-20306954EF72}" srcOrd="8" destOrd="0" presId="urn:microsoft.com/office/officeart/2005/8/layout/vList2"/>
    <dgm:cxn modelId="{AF100FA1-DF53-41E9-B77F-BDC76077DB88}" type="presParOf" srcId="{5832022C-1E9E-4D8E-AE0D-1262891B69E2}" destId="{8CEB1F8E-ACD4-4307-87C9-49979A471D01}" srcOrd="9" destOrd="0" presId="urn:microsoft.com/office/officeart/2005/8/layout/vList2"/>
    <dgm:cxn modelId="{E7F048CC-05AA-4F3C-87F0-40D9CD908A48}" type="presParOf" srcId="{5832022C-1E9E-4D8E-AE0D-1262891B69E2}" destId="{70A77CC4-C39C-49D7-BA52-D442325B8DBA}" srcOrd="10" destOrd="0" presId="urn:microsoft.com/office/officeart/2005/8/layout/vList2"/>
    <dgm:cxn modelId="{25B856FD-4FAF-4074-A9DE-BE34960EFFF7}" type="presParOf" srcId="{5832022C-1E9E-4D8E-AE0D-1262891B69E2}" destId="{3FA57EA6-CBA4-4852-8AEE-9B534782E8E7}" srcOrd="11" destOrd="0" presId="urn:microsoft.com/office/officeart/2005/8/layout/vList2"/>
    <dgm:cxn modelId="{B3F99827-6C64-422B-BB8C-2D0E7B1C2F34}" type="presParOf" srcId="{5832022C-1E9E-4D8E-AE0D-1262891B69E2}" destId="{B06089A1-84D4-44F6-A34E-A961D697DFC1}" srcOrd="12" destOrd="0" presId="urn:microsoft.com/office/officeart/2005/8/layout/vList2"/>
    <dgm:cxn modelId="{FEEFB7FC-80FD-4969-8E3E-E6A5391FC8C0}" type="presParOf" srcId="{5832022C-1E9E-4D8E-AE0D-1262891B69E2}" destId="{2C2AC430-4817-4702-97C9-430EF59CA33A}" srcOrd="13" destOrd="0" presId="urn:microsoft.com/office/officeart/2005/8/layout/vList2"/>
    <dgm:cxn modelId="{94D82FE0-2AAA-4736-B001-E2ADE8B308D6}" type="presParOf" srcId="{5832022C-1E9E-4D8E-AE0D-1262891B69E2}" destId="{51C94D5A-A7F0-494A-A82B-CA5549D662E4}" srcOrd="14" destOrd="0" presId="urn:microsoft.com/office/officeart/2005/8/layout/vList2"/>
    <dgm:cxn modelId="{C8711524-AA4E-4360-9D42-ABB17923A2AF}" type="presParOf" srcId="{5832022C-1E9E-4D8E-AE0D-1262891B69E2}" destId="{3C1BAE55-C4F5-4400-8B49-D2F19235D03F}" srcOrd="15" destOrd="0" presId="urn:microsoft.com/office/officeart/2005/8/layout/vList2"/>
    <dgm:cxn modelId="{4EF0F0B9-88AE-4F22-B0F4-F51B04755C97}" type="presParOf" srcId="{5832022C-1E9E-4D8E-AE0D-1262891B69E2}" destId="{2DE761D2-2411-489F-9469-54D1235F95EA}" srcOrd="16" destOrd="0" presId="urn:microsoft.com/office/officeart/2005/8/layout/vList2"/>
    <dgm:cxn modelId="{81B91F66-D322-4F1B-A6E4-AD57B81A7264}" type="presParOf" srcId="{5832022C-1E9E-4D8E-AE0D-1262891B69E2}" destId="{9C618151-4BCB-407E-A83D-4D82740C40F3}" srcOrd="17" destOrd="0" presId="urn:microsoft.com/office/officeart/2005/8/layout/vList2"/>
    <dgm:cxn modelId="{2B4EAD08-F03C-4EC5-97B0-2B1EBEE6A14B}" type="presParOf" srcId="{5832022C-1E9E-4D8E-AE0D-1262891B69E2}" destId="{3E491309-1FDB-49B0-9CAC-86DC4008DA4B}" srcOrd="1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64ED96-5CB6-4220-8815-D044CA3C6805}"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E8E4550-F328-4308-A960-A5A67E97A647}">
      <dgm:prSet/>
      <dgm:spPr/>
      <dgm:t>
        <a:bodyPr/>
        <a:lstStyle/>
        <a:p>
          <a:r>
            <a:rPr lang="fr-FR" baseline="0"/>
            <a:t>MLP from scratch</a:t>
          </a:r>
          <a:endParaRPr lang="en-US"/>
        </a:p>
      </dgm:t>
    </dgm:pt>
    <dgm:pt modelId="{91D37388-EDCD-438E-90A2-E2C99073BA1E}" type="parTrans" cxnId="{EE9CC7A0-62AA-4F36-BE1E-7F34051D236B}">
      <dgm:prSet/>
      <dgm:spPr/>
      <dgm:t>
        <a:bodyPr/>
        <a:lstStyle/>
        <a:p>
          <a:endParaRPr lang="en-US"/>
        </a:p>
      </dgm:t>
    </dgm:pt>
    <dgm:pt modelId="{DCA7DC17-D603-4250-A15F-BEED6246598E}" type="sibTrans" cxnId="{EE9CC7A0-62AA-4F36-BE1E-7F34051D236B}">
      <dgm:prSet/>
      <dgm:spPr/>
      <dgm:t>
        <a:bodyPr/>
        <a:lstStyle/>
        <a:p>
          <a:endParaRPr lang="en-US"/>
        </a:p>
      </dgm:t>
    </dgm:pt>
    <dgm:pt modelId="{2493542A-7BC9-4758-9AE4-F7A776BF447C}">
      <dgm:prSet/>
      <dgm:spPr/>
      <dgm:t>
        <a:bodyPr/>
        <a:lstStyle/>
        <a:p>
          <a:r>
            <a:rPr lang="fr-FR" baseline="0" dirty="0"/>
            <a:t>MLP </a:t>
          </a:r>
          <a:r>
            <a:rPr lang="fr-FR" baseline="0" dirty="0" err="1"/>
            <a:t>keras</a:t>
          </a:r>
          <a:endParaRPr lang="en-US" dirty="0"/>
        </a:p>
      </dgm:t>
    </dgm:pt>
    <dgm:pt modelId="{CCD41B8D-7969-4EF9-97D4-665B93423311}" type="parTrans" cxnId="{33264FC7-A7C3-427E-8761-9ADCE6571E0F}">
      <dgm:prSet/>
      <dgm:spPr/>
      <dgm:t>
        <a:bodyPr/>
        <a:lstStyle/>
        <a:p>
          <a:endParaRPr lang="en-US"/>
        </a:p>
      </dgm:t>
    </dgm:pt>
    <dgm:pt modelId="{1CF9CFAB-542F-4460-9D50-1D1F7459C437}" type="sibTrans" cxnId="{33264FC7-A7C3-427E-8761-9ADCE6571E0F}">
      <dgm:prSet/>
      <dgm:spPr/>
      <dgm:t>
        <a:bodyPr/>
        <a:lstStyle/>
        <a:p>
          <a:endParaRPr lang="en-US"/>
        </a:p>
      </dgm:t>
    </dgm:pt>
    <dgm:pt modelId="{2A3A0C4F-83AD-42CA-89A2-8A5FF9E8BFD2}">
      <dgm:prSet/>
      <dgm:spPr/>
      <dgm:t>
        <a:bodyPr/>
        <a:lstStyle/>
        <a:p>
          <a:r>
            <a:rPr lang="fr-FR" baseline="0" dirty="0" err="1"/>
            <a:t>XgBoost</a:t>
          </a:r>
          <a:endParaRPr lang="en-US" dirty="0"/>
        </a:p>
      </dgm:t>
    </dgm:pt>
    <dgm:pt modelId="{72F37576-A6E9-4CDB-A163-D98281CAADD0}" type="parTrans" cxnId="{6651FCD4-7E6E-4E14-971E-291925A6173D}">
      <dgm:prSet/>
      <dgm:spPr/>
      <dgm:t>
        <a:bodyPr/>
        <a:lstStyle/>
        <a:p>
          <a:endParaRPr lang="en-US"/>
        </a:p>
      </dgm:t>
    </dgm:pt>
    <dgm:pt modelId="{0F728C48-79A8-4FCC-89E6-62D5B8CA4A97}" type="sibTrans" cxnId="{6651FCD4-7E6E-4E14-971E-291925A6173D}">
      <dgm:prSet/>
      <dgm:spPr/>
      <dgm:t>
        <a:bodyPr/>
        <a:lstStyle/>
        <a:p>
          <a:endParaRPr lang="en-US"/>
        </a:p>
      </dgm:t>
    </dgm:pt>
    <dgm:pt modelId="{9751CDBC-78F2-49D3-9933-F5403E49986A}" type="pres">
      <dgm:prSet presAssocID="{CD64ED96-5CB6-4220-8815-D044CA3C6805}" presName="hierChild1" presStyleCnt="0">
        <dgm:presLayoutVars>
          <dgm:chPref val="1"/>
          <dgm:dir/>
          <dgm:animOne val="branch"/>
          <dgm:animLvl val="lvl"/>
          <dgm:resizeHandles/>
        </dgm:presLayoutVars>
      </dgm:prSet>
      <dgm:spPr/>
    </dgm:pt>
    <dgm:pt modelId="{3EC3D400-4CF1-4B27-A89D-C6D6B79F121E}" type="pres">
      <dgm:prSet presAssocID="{6E8E4550-F328-4308-A960-A5A67E97A647}" presName="hierRoot1" presStyleCnt="0"/>
      <dgm:spPr/>
    </dgm:pt>
    <dgm:pt modelId="{579D690C-02A4-4C10-814A-9CEB57FD4A16}" type="pres">
      <dgm:prSet presAssocID="{6E8E4550-F328-4308-A960-A5A67E97A647}" presName="composite" presStyleCnt="0"/>
      <dgm:spPr/>
    </dgm:pt>
    <dgm:pt modelId="{1E025F8E-DCB2-4083-86CF-73A7F376C60D}" type="pres">
      <dgm:prSet presAssocID="{6E8E4550-F328-4308-A960-A5A67E97A647}" presName="background" presStyleLbl="node0" presStyleIdx="0" presStyleCnt="3"/>
      <dgm:spPr/>
    </dgm:pt>
    <dgm:pt modelId="{DF8EAA60-5964-4501-BD93-ECFEE7C0C64A}" type="pres">
      <dgm:prSet presAssocID="{6E8E4550-F328-4308-A960-A5A67E97A647}" presName="text" presStyleLbl="fgAcc0" presStyleIdx="0" presStyleCnt="3">
        <dgm:presLayoutVars>
          <dgm:chPref val="3"/>
        </dgm:presLayoutVars>
      </dgm:prSet>
      <dgm:spPr/>
    </dgm:pt>
    <dgm:pt modelId="{242561BC-D54B-41AD-B135-F66E821535C0}" type="pres">
      <dgm:prSet presAssocID="{6E8E4550-F328-4308-A960-A5A67E97A647}" presName="hierChild2" presStyleCnt="0"/>
      <dgm:spPr/>
    </dgm:pt>
    <dgm:pt modelId="{DEC6450C-F8D1-42B9-9A1B-71B9CBFD2B9C}" type="pres">
      <dgm:prSet presAssocID="{2493542A-7BC9-4758-9AE4-F7A776BF447C}" presName="hierRoot1" presStyleCnt="0"/>
      <dgm:spPr/>
    </dgm:pt>
    <dgm:pt modelId="{A0416700-EBBB-4DFD-AE71-C6C8652FCE92}" type="pres">
      <dgm:prSet presAssocID="{2493542A-7BC9-4758-9AE4-F7A776BF447C}" presName="composite" presStyleCnt="0"/>
      <dgm:spPr/>
    </dgm:pt>
    <dgm:pt modelId="{99C09518-D965-4BEB-808C-6D212EFDB904}" type="pres">
      <dgm:prSet presAssocID="{2493542A-7BC9-4758-9AE4-F7A776BF447C}" presName="background" presStyleLbl="node0" presStyleIdx="1" presStyleCnt="3"/>
      <dgm:spPr/>
    </dgm:pt>
    <dgm:pt modelId="{5A74D4F2-6A45-4DAE-A00F-ECD74B5293E1}" type="pres">
      <dgm:prSet presAssocID="{2493542A-7BC9-4758-9AE4-F7A776BF447C}" presName="text" presStyleLbl="fgAcc0" presStyleIdx="1" presStyleCnt="3">
        <dgm:presLayoutVars>
          <dgm:chPref val="3"/>
        </dgm:presLayoutVars>
      </dgm:prSet>
      <dgm:spPr/>
    </dgm:pt>
    <dgm:pt modelId="{73325869-4E00-4757-9ABE-E19FE2CAC6A2}" type="pres">
      <dgm:prSet presAssocID="{2493542A-7BC9-4758-9AE4-F7A776BF447C}" presName="hierChild2" presStyleCnt="0"/>
      <dgm:spPr/>
    </dgm:pt>
    <dgm:pt modelId="{B4478583-F3C1-4AA3-83BD-66E05E110B34}" type="pres">
      <dgm:prSet presAssocID="{2A3A0C4F-83AD-42CA-89A2-8A5FF9E8BFD2}" presName="hierRoot1" presStyleCnt="0"/>
      <dgm:spPr/>
    </dgm:pt>
    <dgm:pt modelId="{5FC98542-A3F5-4E9E-AFCB-E33053296028}" type="pres">
      <dgm:prSet presAssocID="{2A3A0C4F-83AD-42CA-89A2-8A5FF9E8BFD2}" presName="composite" presStyleCnt="0"/>
      <dgm:spPr/>
    </dgm:pt>
    <dgm:pt modelId="{461C8026-9E8E-44B7-9390-B1A7E11EF686}" type="pres">
      <dgm:prSet presAssocID="{2A3A0C4F-83AD-42CA-89A2-8A5FF9E8BFD2}" presName="background" presStyleLbl="node0" presStyleIdx="2" presStyleCnt="3"/>
      <dgm:spPr/>
    </dgm:pt>
    <dgm:pt modelId="{2ABA9E56-E32B-4D14-9A17-A0331484E07E}" type="pres">
      <dgm:prSet presAssocID="{2A3A0C4F-83AD-42CA-89A2-8A5FF9E8BFD2}" presName="text" presStyleLbl="fgAcc0" presStyleIdx="2" presStyleCnt="3">
        <dgm:presLayoutVars>
          <dgm:chPref val="3"/>
        </dgm:presLayoutVars>
      </dgm:prSet>
      <dgm:spPr/>
    </dgm:pt>
    <dgm:pt modelId="{5ADFF4FB-A9E8-4F80-A0A4-0C2B0903B50A}" type="pres">
      <dgm:prSet presAssocID="{2A3A0C4F-83AD-42CA-89A2-8A5FF9E8BFD2}" presName="hierChild2" presStyleCnt="0"/>
      <dgm:spPr/>
    </dgm:pt>
  </dgm:ptLst>
  <dgm:cxnLst>
    <dgm:cxn modelId="{A3559443-F834-4B85-96BD-91A37F68A32B}" type="presOf" srcId="{6E8E4550-F328-4308-A960-A5A67E97A647}" destId="{DF8EAA60-5964-4501-BD93-ECFEE7C0C64A}" srcOrd="0" destOrd="0" presId="urn:microsoft.com/office/officeart/2005/8/layout/hierarchy1"/>
    <dgm:cxn modelId="{ED1FC163-652B-41C5-A142-7914381024FA}" type="presOf" srcId="{CD64ED96-5CB6-4220-8815-D044CA3C6805}" destId="{9751CDBC-78F2-49D3-9933-F5403E49986A}" srcOrd="0" destOrd="0" presId="urn:microsoft.com/office/officeart/2005/8/layout/hierarchy1"/>
    <dgm:cxn modelId="{EE9CC7A0-62AA-4F36-BE1E-7F34051D236B}" srcId="{CD64ED96-5CB6-4220-8815-D044CA3C6805}" destId="{6E8E4550-F328-4308-A960-A5A67E97A647}" srcOrd="0" destOrd="0" parTransId="{91D37388-EDCD-438E-90A2-E2C99073BA1E}" sibTransId="{DCA7DC17-D603-4250-A15F-BEED6246598E}"/>
    <dgm:cxn modelId="{33264FC7-A7C3-427E-8761-9ADCE6571E0F}" srcId="{CD64ED96-5CB6-4220-8815-D044CA3C6805}" destId="{2493542A-7BC9-4758-9AE4-F7A776BF447C}" srcOrd="1" destOrd="0" parTransId="{CCD41B8D-7969-4EF9-97D4-665B93423311}" sibTransId="{1CF9CFAB-542F-4460-9D50-1D1F7459C437}"/>
    <dgm:cxn modelId="{7B7CD9CE-3EC4-4766-BFF7-961670A51C4B}" type="presOf" srcId="{2493542A-7BC9-4758-9AE4-F7A776BF447C}" destId="{5A74D4F2-6A45-4DAE-A00F-ECD74B5293E1}" srcOrd="0" destOrd="0" presId="urn:microsoft.com/office/officeart/2005/8/layout/hierarchy1"/>
    <dgm:cxn modelId="{6651FCD4-7E6E-4E14-971E-291925A6173D}" srcId="{CD64ED96-5CB6-4220-8815-D044CA3C6805}" destId="{2A3A0C4F-83AD-42CA-89A2-8A5FF9E8BFD2}" srcOrd="2" destOrd="0" parTransId="{72F37576-A6E9-4CDB-A163-D98281CAADD0}" sibTransId="{0F728C48-79A8-4FCC-89E6-62D5B8CA4A97}"/>
    <dgm:cxn modelId="{170268F7-7FDD-4B31-BA0D-794C9886450B}" type="presOf" srcId="{2A3A0C4F-83AD-42CA-89A2-8A5FF9E8BFD2}" destId="{2ABA9E56-E32B-4D14-9A17-A0331484E07E}" srcOrd="0" destOrd="0" presId="urn:microsoft.com/office/officeart/2005/8/layout/hierarchy1"/>
    <dgm:cxn modelId="{F15E723D-3253-4DF4-94F4-2D56D28220C1}" type="presParOf" srcId="{9751CDBC-78F2-49D3-9933-F5403E49986A}" destId="{3EC3D400-4CF1-4B27-A89D-C6D6B79F121E}" srcOrd="0" destOrd="0" presId="urn:microsoft.com/office/officeart/2005/8/layout/hierarchy1"/>
    <dgm:cxn modelId="{19EB114E-5599-4293-87FA-4FEEE2E11473}" type="presParOf" srcId="{3EC3D400-4CF1-4B27-A89D-C6D6B79F121E}" destId="{579D690C-02A4-4C10-814A-9CEB57FD4A16}" srcOrd="0" destOrd="0" presId="urn:microsoft.com/office/officeart/2005/8/layout/hierarchy1"/>
    <dgm:cxn modelId="{1BE6957D-FA35-495F-B21D-C403B00988C0}" type="presParOf" srcId="{579D690C-02A4-4C10-814A-9CEB57FD4A16}" destId="{1E025F8E-DCB2-4083-86CF-73A7F376C60D}" srcOrd="0" destOrd="0" presId="urn:microsoft.com/office/officeart/2005/8/layout/hierarchy1"/>
    <dgm:cxn modelId="{01DDFB43-AD49-4877-B35D-9EB4C23FA9B6}" type="presParOf" srcId="{579D690C-02A4-4C10-814A-9CEB57FD4A16}" destId="{DF8EAA60-5964-4501-BD93-ECFEE7C0C64A}" srcOrd="1" destOrd="0" presId="urn:microsoft.com/office/officeart/2005/8/layout/hierarchy1"/>
    <dgm:cxn modelId="{DA96A63B-A5F8-433D-8448-7E24148E38F4}" type="presParOf" srcId="{3EC3D400-4CF1-4B27-A89D-C6D6B79F121E}" destId="{242561BC-D54B-41AD-B135-F66E821535C0}" srcOrd="1" destOrd="0" presId="urn:microsoft.com/office/officeart/2005/8/layout/hierarchy1"/>
    <dgm:cxn modelId="{88B641FB-89C9-4377-AC14-798D9A6A42AD}" type="presParOf" srcId="{9751CDBC-78F2-49D3-9933-F5403E49986A}" destId="{DEC6450C-F8D1-42B9-9A1B-71B9CBFD2B9C}" srcOrd="1" destOrd="0" presId="urn:microsoft.com/office/officeart/2005/8/layout/hierarchy1"/>
    <dgm:cxn modelId="{0BA5E696-F807-4578-A0F4-D208A735E760}" type="presParOf" srcId="{DEC6450C-F8D1-42B9-9A1B-71B9CBFD2B9C}" destId="{A0416700-EBBB-4DFD-AE71-C6C8652FCE92}" srcOrd="0" destOrd="0" presId="urn:microsoft.com/office/officeart/2005/8/layout/hierarchy1"/>
    <dgm:cxn modelId="{4F9697B9-4271-4E06-A857-46654041ABCE}" type="presParOf" srcId="{A0416700-EBBB-4DFD-AE71-C6C8652FCE92}" destId="{99C09518-D965-4BEB-808C-6D212EFDB904}" srcOrd="0" destOrd="0" presId="urn:microsoft.com/office/officeart/2005/8/layout/hierarchy1"/>
    <dgm:cxn modelId="{C6FA60AC-7873-4CB0-9E08-C763CF32CC6C}" type="presParOf" srcId="{A0416700-EBBB-4DFD-AE71-C6C8652FCE92}" destId="{5A74D4F2-6A45-4DAE-A00F-ECD74B5293E1}" srcOrd="1" destOrd="0" presId="urn:microsoft.com/office/officeart/2005/8/layout/hierarchy1"/>
    <dgm:cxn modelId="{B172EB9A-6E67-43BA-9D8D-1E21C5E5C91E}" type="presParOf" srcId="{DEC6450C-F8D1-42B9-9A1B-71B9CBFD2B9C}" destId="{73325869-4E00-4757-9ABE-E19FE2CAC6A2}" srcOrd="1" destOrd="0" presId="urn:microsoft.com/office/officeart/2005/8/layout/hierarchy1"/>
    <dgm:cxn modelId="{DEB48FC3-5DC7-42E8-849B-3C43E7C255F7}" type="presParOf" srcId="{9751CDBC-78F2-49D3-9933-F5403E49986A}" destId="{B4478583-F3C1-4AA3-83BD-66E05E110B34}" srcOrd="2" destOrd="0" presId="urn:microsoft.com/office/officeart/2005/8/layout/hierarchy1"/>
    <dgm:cxn modelId="{1FD0B0CE-4566-4CE5-9D5D-68CC77610393}" type="presParOf" srcId="{B4478583-F3C1-4AA3-83BD-66E05E110B34}" destId="{5FC98542-A3F5-4E9E-AFCB-E33053296028}" srcOrd="0" destOrd="0" presId="urn:microsoft.com/office/officeart/2005/8/layout/hierarchy1"/>
    <dgm:cxn modelId="{7699E181-848F-45D1-85DD-D35869C44249}" type="presParOf" srcId="{5FC98542-A3F5-4E9E-AFCB-E33053296028}" destId="{461C8026-9E8E-44B7-9390-B1A7E11EF686}" srcOrd="0" destOrd="0" presId="urn:microsoft.com/office/officeart/2005/8/layout/hierarchy1"/>
    <dgm:cxn modelId="{D60397E6-5E6C-48EF-BE19-8C59C7368E6B}" type="presParOf" srcId="{5FC98542-A3F5-4E9E-AFCB-E33053296028}" destId="{2ABA9E56-E32B-4D14-9A17-A0331484E07E}" srcOrd="1" destOrd="0" presId="urn:microsoft.com/office/officeart/2005/8/layout/hierarchy1"/>
    <dgm:cxn modelId="{D0E704F7-66DD-4FBD-BC9D-8BA3CE52BF16}" type="presParOf" srcId="{B4478583-F3C1-4AA3-83BD-66E05E110B34}" destId="{5ADFF4FB-A9E8-4F80-A0A4-0C2B0903B50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33E6BF-3B16-44C1-8C33-4CBB0737E5A9}"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18A7950B-1F15-4C3C-BC23-E95551C7815D}">
      <dgm:prSet/>
      <dgm:spPr/>
      <dgm:t>
        <a:bodyPr/>
        <a:lstStyle/>
        <a:p>
          <a:r>
            <a:rPr lang="fr-FR"/>
            <a:t>app.py pour l’API</a:t>
          </a:r>
          <a:endParaRPr lang="en-US"/>
        </a:p>
      </dgm:t>
    </dgm:pt>
    <dgm:pt modelId="{E43EE7A6-C296-4F32-A61C-47049EA1708C}" type="parTrans" cxnId="{D8028C31-3EF2-4F19-83A3-63C8CFB2BBD9}">
      <dgm:prSet/>
      <dgm:spPr/>
      <dgm:t>
        <a:bodyPr/>
        <a:lstStyle/>
        <a:p>
          <a:endParaRPr lang="en-US"/>
        </a:p>
      </dgm:t>
    </dgm:pt>
    <dgm:pt modelId="{28440765-AC9C-469A-8096-C68EDEFD22F9}" type="sibTrans" cxnId="{D8028C31-3EF2-4F19-83A3-63C8CFB2BBD9}">
      <dgm:prSet/>
      <dgm:spPr/>
      <dgm:t>
        <a:bodyPr/>
        <a:lstStyle/>
        <a:p>
          <a:endParaRPr lang="en-US"/>
        </a:p>
      </dgm:t>
    </dgm:pt>
    <dgm:pt modelId="{9438802B-C47F-4E03-9E0D-393DF7F446C0}">
      <dgm:prSet/>
      <dgm:spPr/>
      <dgm:t>
        <a:bodyPr/>
        <a:lstStyle/>
        <a:p>
          <a:r>
            <a:rPr lang="fr-FR"/>
            <a:t>index.html pour le front de l’application</a:t>
          </a:r>
          <a:endParaRPr lang="en-US"/>
        </a:p>
      </dgm:t>
    </dgm:pt>
    <dgm:pt modelId="{62E15C9D-A024-48B0-B6D2-23024E12AA7F}" type="parTrans" cxnId="{9D04F9F2-A941-4C4A-B46E-92B1037C69BC}">
      <dgm:prSet/>
      <dgm:spPr/>
      <dgm:t>
        <a:bodyPr/>
        <a:lstStyle/>
        <a:p>
          <a:endParaRPr lang="en-US"/>
        </a:p>
      </dgm:t>
    </dgm:pt>
    <dgm:pt modelId="{3B6970F4-0485-426A-B86D-A04FEE589C97}" type="sibTrans" cxnId="{9D04F9F2-A941-4C4A-B46E-92B1037C69BC}">
      <dgm:prSet/>
      <dgm:spPr/>
      <dgm:t>
        <a:bodyPr/>
        <a:lstStyle/>
        <a:p>
          <a:endParaRPr lang="en-US"/>
        </a:p>
      </dgm:t>
    </dgm:pt>
    <dgm:pt modelId="{65BE4F64-74D5-4D54-9B50-7AAC19702B27}" type="pres">
      <dgm:prSet presAssocID="{3033E6BF-3B16-44C1-8C33-4CBB0737E5A9}" presName="hierChild1" presStyleCnt="0">
        <dgm:presLayoutVars>
          <dgm:chPref val="1"/>
          <dgm:dir/>
          <dgm:animOne val="branch"/>
          <dgm:animLvl val="lvl"/>
          <dgm:resizeHandles/>
        </dgm:presLayoutVars>
      </dgm:prSet>
      <dgm:spPr/>
    </dgm:pt>
    <dgm:pt modelId="{74F43A33-5C48-40A4-8DCF-583ACB586F46}" type="pres">
      <dgm:prSet presAssocID="{18A7950B-1F15-4C3C-BC23-E95551C7815D}" presName="hierRoot1" presStyleCnt="0"/>
      <dgm:spPr/>
    </dgm:pt>
    <dgm:pt modelId="{716BD05F-44F2-4FE5-B6A7-D7C3346B7DB3}" type="pres">
      <dgm:prSet presAssocID="{18A7950B-1F15-4C3C-BC23-E95551C7815D}" presName="composite" presStyleCnt="0"/>
      <dgm:spPr/>
    </dgm:pt>
    <dgm:pt modelId="{FD4B82CF-AA9E-436B-BBAD-2696844EFB23}" type="pres">
      <dgm:prSet presAssocID="{18A7950B-1F15-4C3C-BC23-E95551C7815D}" presName="background" presStyleLbl="node0" presStyleIdx="0" presStyleCnt="2"/>
      <dgm:spPr/>
    </dgm:pt>
    <dgm:pt modelId="{AC5545A3-EAB1-4D50-A797-F69EC38776C2}" type="pres">
      <dgm:prSet presAssocID="{18A7950B-1F15-4C3C-BC23-E95551C7815D}" presName="text" presStyleLbl="fgAcc0" presStyleIdx="0" presStyleCnt="2">
        <dgm:presLayoutVars>
          <dgm:chPref val="3"/>
        </dgm:presLayoutVars>
      </dgm:prSet>
      <dgm:spPr/>
    </dgm:pt>
    <dgm:pt modelId="{8D626792-F1D7-4BC6-9F4D-950300E071A8}" type="pres">
      <dgm:prSet presAssocID="{18A7950B-1F15-4C3C-BC23-E95551C7815D}" presName="hierChild2" presStyleCnt="0"/>
      <dgm:spPr/>
    </dgm:pt>
    <dgm:pt modelId="{EE921C73-5020-4FEB-8D79-F71CB93BF1F2}" type="pres">
      <dgm:prSet presAssocID="{9438802B-C47F-4E03-9E0D-393DF7F446C0}" presName="hierRoot1" presStyleCnt="0"/>
      <dgm:spPr/>
    </dgm:pt>
    <dgm:pt modelId="{C5A226D7-E249-433D-B39C-38771DD17563}" type="pres">
      <dgm:prSet presAssocID="{9438802B-C47F-4E03-9E0D-393DF7F446C0}" presName="composite" presStyleCnt="0"/>
      <dgm:spPr/>
    </dgm:pt>
    <dgm:pt modelId="{36AC511A-BCD9-40D5-BC05-5D082F21C347}" type="pres">
      <dgm:prSet presAssocID="{9438802B-C47F-4E03-9E0D-393DF7F446C0}" presName="background" presStyleLbl="node0" presStyleIdx="1" presStyleCnt="2"/>
      <dgm:spPr/>
    </dgm:pt>
    <dgm:pt modelId="{3E7BFF6E-34F0-49ED-98BC-8A0D61680A8C}" type="pres">
      <dgm:prSet presAssocID="{9438802B-C47F-4E03-9E0D-393DF7F446C0}" presName="text" presStyleLbl="fgAcc0" presStyleIdx="1" presStyleCnt="2">
        <dgm:presLayoutVars>
          <dgm:chPref val="3"/>
        </dgm:presLayoutVars>
      </dgm:prSet>
      <dgm:spPr/>
    </dgm:pt>
    <dgm:pt modelId="{2753D909-C567-4A24-8D6C-2052A25A3A11}" type="pres">
      <dgm:prSet presAssocID="{9438802B-C47F-4E03-9E0D-393DF7F446C0}" presName="hierChild2" presStyleCnt="0"/>
      <dgm:spPr/>
    </dgm:pt>
  </dgm:ptLst>
  <dgm:cxnLst>
    <dgm:cxn modelId="{3DBFD41C-9BAF-4040-98E5-5C4B805728C8}" type="presOf" srcId="{18A7950B-1F15-4C3C-BC23-E95551C7815D}" destId="{AC5545A3-EAB1-4D50-A797-F69EC38776C2}" srcOrd="0" destOrd="0" presId="urn:microsoft.com/office/officeart/2005/8/layout/hierarchy1"/>
    <dgm:cxn modelId="{D8028C31-3EF2-4F19-83A3-63C8CFB2BBD9}" srcId="{3033E6BF-3B16-44C1-8C33-4CBB0737E5A9}" destId="{18A7950B-1F15-4C3C-BC23-E95551C7815D}" srcOrd="0" destOrd="0" parTransId="{E43EE7A6-C296-4F32-A61C-47049EA1708C}" sibTransId="{28440765-AC9C-469A-8096-C68EDEFD22F9}"/>
    <dgm:cxn modelId="{0ADF615D-D54B-4D81-B20C-C66F0E963E62}" type="presOf" srcId="{9438802B-C47F-4E03-9E0D-393DF7F446C0}" destId="{3E7BFF6E-34F0-49ED-98BC-8A0D61680A8C}" srcOrd="0" destOrd="0" presId="urn:microsoft.com/office/officeart/2005/8/layout/hierarchy1"/>
    <dgm:cxn modelId="{360533BB-B5F5-4867-A1F5-A81EEB0A4D6C}" type="presOf" srcId="{3033E6BF-3B16-44C1-8C33-4CBB0737E5A9}" destId="{65BE4F64-74D5-4D54-9B50-7AAC19702B27}" srcOrd="0" destOrd="0" presId="urn:microsoft.com/office/officeart/2005/8/layout/hierarchy1"/>
    <dgm:cxn modelId="{9D04F9F2-A941-4C4A-B46E-92B1037C69BC}" srcId="{3033E6BF-3B16-44C1-8C33-4CBB0737E5A9}" destId="{9438802B-C47F-4E03-9E0D-393DF7F446C0}" srcOrd="1" destOrd="0" parTransId="{62E15C9D-A024-48B0-B6D2-23024E12AA7F}" sibTransId="{3B6970F4-0485-426A-B86D-A04FEE589C97}"/>
    <dgm:cxn modelId="{7A3A34D5-B09B-4BF9-ACDE-CE66AB1F9A68}" type="presParOf" srcId="{65BE4F64-74D5-4D54-9B50-7AAC19702B27}" destId="{74F43A33-5C48-40A4-8DCF-583ACB586F46}" srcOrd="0" destOrd="0" presId="urn:microsoft.com/office/officeart/2005/8/layout/hierarchy1"/>
    <dgm:cxn modelId="{8C5DCE9F-68AD-4B8C-89C1-4144B63D99C2}" type="presParOf" srcId="{74F43A33-5C48-40A4-8DCF-583ACB586F46}" destId="{716BD05F-44F2-4FE5-B6A7-D7C3346B7DB3}" srcOrd="0" destOrd="0" presId="urn:microsoft.com/office/officeart/2005/8/layout/hierarchy1"/>
    <dgm:cxn modelId="{D9716A70-5FB6-4FFE-8497-0FBF3D3B9914}" type="presParOf" srcId="{716BD05F-44F2-4FE5-B6A7-D7C3346B7DB3}" destId="{FD4B82CF-AA9E-436B-BBAD-2696844EFB23}" srcOrd="0" destOrd="0" presId="urn:microsoft.com/office/officeart/2005/8/layout/hierarchy1"/>
    <dgm:cxn modelId="{DFE02AD5-584B-42B0-AC92-EE96FDE13ACA}" type="presParOf" srcId="{716BD05F-44F2-4FE5-B6A7-D7C3346B7DB3}" destId="{AC5545A3-EAB1-4D50-A797-F69EC38776C2}" srcOrd="1" destOrd="0" presId="urn:microsoft.com/office/officeart/2005/8/layout/hierarchy1"/>
    <dgm:cxn modelId="{53CAF454-0F81-45C5-B19E-A6E1C05E0EF0}" type="presParOf" srcId="{74F43A33-5C48-40A4-8DCF-583ACB586F46}" destId="{8D626792-F1D7-4BC6-9F4D-950300E071A8}" srcOrd="1" destOrd="0" presId="urn:microsoft.com/office/officeart/2005/8/layout/hierarchy1"/>
    <dgm:cxn modelId="{2F95256C-B281-42F0-BA1C-0BAB29DB3716}" type="presParOf" srcId="{65BE4F64-74D5-4D54-9B50-7AAC19702B27}" destId="{EE921C73-5020-4FEB-8D79-F71CB93BF1F2}" srcOrd="1" destOrd="0" presId="urn:microsoft.com/office/officeart/2005/8/layout/hierarchy1"/>
    <dgm:cxn modelId="{52BACC83-5B14-4872-9D07-9725ADFA367A}" type="presParOf" srcId="{EE921C73-5020-4FEB-8D79-F71CB93BF1F2}" destId="{C5A226D7-E249-433D-B39C-38771DD17563}" srcOrd="0" destOrd="0" presId="urn:microsoft.com/office/officeart/2005/8/layout/hierarchy1"/>
    <dgm:cxn modelId="{EE4F5062-D11A-4166-8E71-99A564B23292}" type="presParOf" srcId="{C5A226D7-E249-433D-B39C-38771DD17563}" destId="{36AC511A-BCD9-40D5-BC05-5D082F21C347}" srcOrd="0" destOrd="0" presId="urn:microsoft.com/office/officeart/2005/8/layout/hierarchy1"/>
    <dgm:cxn modelId="{4934BBC3-94F7-4F1A-97AD-50220C93AA86}" type="presParOf" srcId="{C5A226D7-E249-433D-B39C-38771DD17563}" destId="{3E7BFF6E-34F0-49ED-98BC-8A0D61680A8C}" srcOrd="1" destOrd="0" presId="urn:microsoft.com/office/officeart/2005/8/layout/hierarchy1"/>
    <dgm:cxn modelId="{5F687D3D-0CBD-4032-A023-04784350A175}" type="presParOf" srcId="{EE921C73-5020-4FEB-8D79-F71CB93BF1F2}" destId="{2753D909-C567-4A24-8D6C-2052A25A3A1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3BB452-ED94-490C-9053-9C5B5F4EB951}">
      <dsp:nvSpPr>
        <dsp:cNvPr id="0" name=""/>
        <dsp:cNvSpPr/>
      </dsp:nvSpPr>
      <dsp:spPr>
        <a:xfrm>
          <a:off x="0" y="562"/>
          <a:ext cx="6683374" cy="0"/>
        </a:xfrm>
        <a:prstGeom prst="line">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w="9525" cap="flat" cmpd="sng" algn="ctr">
          <a:solidFill>
            <a:schemeClr val="accent2">
              <a:hueOff val="0"/>
              <a:satOff val="0"/>
              <a:lumOff val="0"/>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A51FD6D0-382F-4170-BB61-0AD914112B86}">
      <dsp:nvSpPr>
        <dsp:cNvPr id="0" name=""/>
        <dsp:cNvSpPr/>
      </dsp:nvSpPr>
      <dsp:spPr>
        <a:xfrm>
          <a:off x="0" y="562"/>
          <a:ext cx="6683374" cy="460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dirty="0"/>
            <a:t>Introduction &amp; Présentation du projet</a:t>
          </a:r>
          <a:endParaRPr lang="en-US" sz="2200" kern="1200" dirty="0"/>
        </a:p>
      </dsp:txBody>
      <dsp:txXfrm>
        <a:off x="0" y="562"/>
        <a:ext cx="6683374" cy="460580"/>
      </dsp:txXfrm>
    </dsp:sp>
    <dsp:sp modelId="{2BD6A502-E9FF-4BAB-99CB-96FC2FB1F345}">
      <dsp:nvSpPr>
        <dsp:cNvPr id="0" name=""/>
        <dsp:cNvSpPr/>
      </dsp:nvSpPr>
      <dsp:spPr>
        <a:xfrm>
          <a:off x="0" y="461142"/>
          <a:ext cx="6683374" cy="0"/>
        </a:xfrm>
        <a:prstGeom prst="line">
          <a:avLst/>
        </a:prstGeom>
        <a:gradFill rotWithShape="0">
          <a:gsLst>
            <a:gs pos="0">
              <a:schemeClr val="accent2">
                <a:hueOff val="-262327"/>
                <a:satOff val="-2392"/>
                <a:lumOff val="-436"/>
                <a:alphaOff val="0"/>
                <a:tint val="94000"/>
                <a:satMod val="100000"/>
                <a:lumMod val="108000"/>
              </a:schemeClr>
            </a:gs>
            <a:gs pos="50000">
              <a:schemeClr val="accent2">
                <a:hueOff val="-262327"/>
                <a:satOff val="-2392"/>
                <a:lumOff val="-436"/>
                <a:alphaOff val="0"/>
                <a:tint val="98000"/>
                <a:shade val="100000"/>
                <a:satMod val="100000"/>
                <a:lumMod val="100000"/>
              </a:schemeClr>
            </a:gs>
            <a:gs pos="100000">
              <a:schemeClr val="accent2">
                <a:hueOff val="-262327"/>
                <a:satOff val="-2392"/>
                <a:lumOff val="-436"/>
                <a:alphaOff val="0"/>
                <a:shade val="72000"/>
                <a:satMod val="120000"/>
                <a:lumMod val="100000"/>
              </a:schemeClr>
            </a:gs>
          </a:gsLst>
          <a:lin ang="5400000" scaled="0"/>
        </a:gradFill>
        <a:ln w="9525" cap="flat" cmpd="sng" algn="ctr">
          <a:solidFill>
            <a:schemeClr val="accent2">
              <a:hueOff val="-262327"/>
              <a:satOff val="-2392"/>
              <a:lumOff val="-436"/>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06214D5D-4253-46B1-92E0-8AD0A2BAE3FD}">
      <dsp:nvSpPr>
        <dsp:cNvPr id="0" name=""/>
        <dsp:cNvSpPr/>
      </dsp:nvSpPr>
      <dsp:spPr>
        <a:xfrm>
          <a:off x="0" y="461142"/>
          <a:ext cx="6683374" cy="460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a:t>Présentation des données</a:t>
          </a:r>
          <a:endParaRPr lang="en-US" sz="2200" kern="1200"/>
        </a:p>
      </dsp:txBody>
      <dsp:txXfrm>
        <a:off x="0" y="461142"/>
        <a:ext cx="6683374" cy="460580"/>
      </dsp:txXfrm>
    </dsp:sp>
    <dsp:sp modelId="{5C3AF6D7-DA56-4156-AD99-A8F01063B957}">
      <dsp:nvSpPr>
        <dsp:cNvPr id="0" name=""/>
        <dsp:cNvSpPr/>
      </dsp:nvSpPr>
      <dsp:spPr>
        <a:xfrm>
          <a:off x="0" y="921722"/>
          <a:ext cx="6683374" cy="0"/>
        </a:xfrm>
        <a:prstGeom prst="line">
          <a:avLst/>
        </a:prstGeom>
        <a:gradFill rotWithShape="0">
          <a:gsLst>
            <a:gs pos="0">
              <a:schemeClr val="accent2">
                <a:hueOff val="-524654"/>
                <a:satOff val="-4785"/>
                <a:lumOff val="-872"/>
                <a:alphaOff val="0"/>
                <a:tint val="94000"/>
                <a:satMod val="100000"/>
                <a:lumMod val="108000"/>
              </a:schemeClr>
            </a:gs>
            <a:gs pos="50000">
              <a:schemeClr val="accent2">
                <a:hueOff val="-524654"/>
                <a:satOff val="-4785"/>
                <a:lumOff val="-872"/>
                <a:alphaOff val="0"/>
                <a:tint val="98000"/>
                <a:shade val="100000"/>
                <a:satMod val="100000"/>
                <a:lumMod val="100000"/>
              </a:schemeClr>
            </a:gs>
            <a:gs pos="100000">
              <a:schemeClr val="accent2">
                <a:hueOff val="-524654"/>
                <a:satOff val="-4785"/>
                <a:lumOff val="-872"/>
                <a:alphaOff val="0"/>
                <a:shade val="72000"/>
                <a:satMod val="120000"/>
                <a:lumMod val="100000"/>
              </a:schemeClr>
            </a:gs>
          </a:gsLst>
          <a:lin ang="5400000" scaled="0"/>
        </a:gradFill>
        <a:ln w="9525" cap="flat" cmpd="sng" algn="ctr">
          <a:solidFill>
            <a:schemeClr val="accent2">
              <a:hueOff val="-524654"/>
              <a:satOff val="-4785"/>
              <a:lumOff val="-872"/>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564F98CD-7CF3-4FA5-BF91-62D3E05403B6}">
      <dsp:nvSpPr>
        <dsp:cNvPr id="0" name=""/>
        <dsp:cNvSpPr/>
      </dsp:nvSpPr>
      <dsp:spPr>
        <a:xfrm>
          <a:off x="0" y="921722"/>
          <a:ext cx="6683374" cy="460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dirty="0"/>
            <a:t>Prétraitement des données et EDA</a:t>
          </a:r>
          <a:endParaRPr lang="en-US" sz="2200" kern="1200" dirty="0"/>
        </a:p>
      </dsp:txBody>
      <dsp:txXfrm>
        <a:off x="0" y="921722"/>
        <a:ext cx="6683374" cy="460580"/>
      </dsp:txXfrm>
    </dsp:sp>
    <dsp:sp modelId="{4CF10A52-49EA-4E46-80BD-CC9609FFEBC6}">
      <dsp:nvSpPr>
        <dsp:cNvPr id="0" name=""/>
        <dsp:cNvSpPr/>
      </dsp:nvSpPr>
      <dsp:spPr>
        <a:xfrm>
          <a:off x="0" y="1382302"/>
          <a:ext cx="6683374" cy="0"/>
        </a:xfrm>
        <a:prstGeom prst="line">
          <a:avLst/>
        </a:prstGeom>
        <a:gradFill rotWithShape="0">
          <a:gsLst>
            <a:gs pos="0">
              <a:schemeClr val="accent2">
                <a:hueOff val="-786981"/>
                <a:satOff val="-7177"/>
                <a:lumOff val="-1307"/>
                <a:alphaOff val="0"/>
                <a:tint val="94000"/>
                <a:satMod val="100000"/>
                <a:lumMod val="108000"/>
              </a:schemeClr>
            </a:gs>
            <a:gs pos="50000">
              <a:schemeClr val="accent2">
                <a:hueOff val="-786981"/>
                <a:satOff val="-7177"/>
                <a:lumOff val="-1307"/>
                <a:alphaOff val="0"/>
                <a:tint val="98000"/>
                <a:shade val="100000"/>
                <a:satMod val="100000"/>
                <a:lumMod val="100000"/>
              </a:schemeClr>
            </a:gs>
            <a:gs pos="100000">
              <a:schemeClr val="accent2">
                <a:hueOff val="-786981"/>
                <a:satOff val="-7177"/>
                <a:lumOff val="-1307"/>
                <a:alphaOff val="0"/>
                <a:shade val="72000"/>
                <a:satMod val="120000"/>
                <a:lumMod val="100000"/>
              </a:schemeClr>
            </a:gs>
          </a:gsLst>
          <a:lin ang="5400000" scaled="0"/>
        </a:gradFill>
        <a:ln w="9525" cap="flat" cmpd="sng" algn="ctr">
          <a:solidFill>
            <a:schemeClr val="accent2">
              <a:hueOff val="-786981"/>
              <a:satOff val="-7177"/>
              <a:lumOff val="-1307"/>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2E2D6941-AA53-4DCB-BA33-5DB0063AA13A}">
      <dsp:nvSpPr>
        <dsp:cNvPr id="0" name=""/>
        <dsp:cNvSpPr/>
      </dsp:nvSpPr>
      <dsp:spPr>
        <a:xfrm>
          <a:off x="0" y="1382302"/>
          <a:ext cx="6683374" cy="460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a:t>Les algorithmes</a:t>
          </a:r>
          <a:endParaRPr lang="en-US" sz="2200" kern="1200"/>
        </a:p>
      </dsp:txBody>
      <dsp:txXfrm>
        <a:off x="0" y="1382302"/>
        <a:ext cx="6683374" cy="460580"/>
      </dsp:txXfrm>
    </dsp:sp>
    <dsp:sp modelId="{0EE2CECD-AA15-4BDD-AA9E-860D73A4E0CE}">
      <dsp:nvSpPr>
        <dsp:cNvPr id="0" name=""/>
        <dsp:cNvSpPr/>
      </dsp:nvSpPr>
      <dsp:spPr>
        <a:xfrm>
          <a:off x="0" y="1842882"/>
          <a:ext cx="6683374" cy="0"/>
        </a:xfrm>
        <a:prstGeom prst="line">
          <a:avLst/>
        </a:prstGeom>
        <a:gradFill rotWithShape="0">
          <a:gsLst>
            <a:gs pos="0">
              <a:schemeClr val="accent2">
                <a:hueOff val="-1049308"/>
                <a:satOff val="-9569"/>
                <a:lumOff val="-1743"/>
                <a:alphaOff val="0"/>
                <a:tint val="94000"/>
                <a:satMod val="100000"/>
                <a:lumMod val="108000"/>
              </a:schemeClr>
            </a:gs>
            <a:gs pos="50000">
              <a:schemeClr val="accent2">
                <a:hueOff val="-1049308"/>
                <a:satOff val="-9569"/>
                <a:lumOff val="-1743"/>
                <a:alphaOff val="0"/>
                <a:tint val="98000"/>
                <a:shade val="100000"/>
                <a:satMod val="100000"/>
                <a:lumMod val="100000"/>
              </a:schemeClr>
            </a:gs>
            <a:gs pos="100000">
              <a:schemeClr val="accent2">
                <a:hueOff val="-1049308"/>
                <a:satOff val="-9569"/>
                <a:lumOff val="-1743"/>
                <a:alphaOff val="0"/>
                <a:shade val="72000"/>
                <a:satMod val="120000"/>
                <a:lumMod val="100000"/>
              </a:schemeClr>
            </a:gs>
          </a:gsLst>
          <a:lin ang="5400000" scaled="0"/>
        </a:gradFill>
        <a:ln w="9525" cap="flat" cmpd="sng" algn="ctr">
          <a:solidFill>
            <a:schemeClr val="accent2">
              <a:hueOff val="-1049308"/>
              <a:satOff val="-9569"/>
              <a:lumOff val="-1743"/>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3E582DC1-1084-49EE-B73E-372960D5D08B}">
      <dsp:nvSpPr>
        <dsp:cNvPr id="0" name=""/>
        <dsp:cNvSpPr/>
      </dsp:nvSpPr>
      <dsp:spPr>
        <a:xfrm>
          <a:off x="0" y="1842882"/>
          <a:ext cx="6683374" cy="460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a:t>Interprétation des résultats</a:t>
          </a:r>
          <a:endParaRPr lang="en-US" sz="2200" kern="1200"/>
        </a:p>
      </dsp:txBody>
      <dsp:txXfrm>
        <a:off x="0" y="1842882"/>
        <a:ext cx="6683374" cy="460580"/>
      </dsp:txXfrm>
    </dsp:sp>
    <dsp:sp modelId="{67A933AF-B9C8-413F-837A-D2F0622AB5A3}">
      <dsp:nvSpPr>
        <dsp:cNvPr id="0" name=""/>
        <dsp:cNvSpPr/>
      </dsp:nvSpPr>
      <dsp:spPr>
        <a:xfrm>
          <a:off x="0" y="2303462"/>
          <a:ext cx="6683374" cy="0"/>
        </a:xfrm>
        <a:prstGeom prst="line">
          <a:avLst/>
        </a:prstGeom>
        <a:gradFill rotWithShape="0">
          <a:gsLst>
            <a:gs pos="0">
              <a:schemeClr val="accent2">
                <a:hueOff val="-1311635"/>
                <a:satOff val="-11962"/>
                <a:lumOff val="-2179"/>
                <a:alphaOff val="0"/>
                <a:tint val="94000"/>
                <a:satMod val="100000"/>
                <a:lumMod val="108000"/>
              </a:schemeClr>
            </a:gs>
            <a:gs pos="50000">
              <a:schemeClr val="accent2">
                <a:hueOff val="-1311635"/>
                <a:satOff val="-11962"/>
                <a:lumOff val="-2179"/>
                <a:alphaOff val="0"/>
                <a:tint val="98000"/>
                <a:shade val="100000"/>
                <a:satMod val="100000"/>
                <a:lumMod val="100000"/>
              </a:schemeClr>
            </a:gs>
            <a:gs pos="100000">
              <a:schemeClr val="accent2">
                <a:hueOff val="-1311635"/>
                <a:satOff val="-11962"/>
                <a:lumOff val="-2179"/>
                <a:alphaOff val="0"/>
                <a:shade val="72000"/>
                <a:satMod val="120000"/>
                <a:lumMod val="100000"/>
              </a:schemeClr>
            </a:gs>
          </a:gsLst>
          <a:lin ang="5400000" scaled="0"/>
        </a:gradFill>
        <a:ln w="9525" cap="flat" cmpd="sng" algn="ctr">
          <a:solidFill>
            <a:schemeClr val="accent2">
              <a:hueOff val="-1311635"/>
              <a:satOff val="-11962"/>
              <a:lumOff val="-2179"/>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E67E093A-6DB6-41DA-B7C2-578DABC761BD}">
      <dsp:nvSpPr>
        <dsp:cNvPr id="0" name=""/>
        <dsp:cNvSpPr/>
      </dsp:nvSpPr>
      <dsp:spPr>
        <a:xfrm>
          <a:off x="0" y="2303462"/>
          <a:ext cx="6683374" cy="460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dirty="0"/>
            <a:t>MLFlow &amp; Déploiement</a:t>
          </a:r>
          <a:endParaRPr lang="en-US" sz="2200" kern="1200" dirty="0"/>
        </a:p>
      </dsp:txBody>
      <dsp:txXfrm>
        <a:off x="0" y="2303462"/>
        <a:ext cx="6683374" cy="460580"/>
      </dsp:txXfrm>
    </dsp:sp>
    <dsp:sp modelId="{0B4C5045-280F-4AEA-8B70-E6E85FF1F896}">
      <dsp:nvSpPr>
        <dsp:cNvPr id="0" name=""/>
        <dsp:cNvSpPr/>
      </dsp:nvSpPr>
      <dsp:spPr>
        <a:xfrm>
          <a:off x="0" y="2764042"/>
          <a:ext cx="6683374" cy="0"/>
        </a:xfrm>
        <a:prstGeom prst="line">
          <a:avLst/>
        </a:prstGeom>
        <a:gradFill rotWithShape="0">
          <a:gsLst>
            <a:gs pos="0">
              <a:schemeClr val="accent2">
                <a:hueOff val="-1573962"/>
                <a:satOff val="-14354"/>
                <a:lumOff val="-2615"/>
                <a:alphaOff val="0"/>
                <a:tint val="94000"/>
                <a:satMod val="100000"/>
                <a:lumMod val="108000"/>
              </a:schemeClr>
            </a:gs>
            <a:gs pos="50000">
              <a:schemeClr val="accent2">
                <a:hueOff val="-1573962"/>
                <a:satOff val="-14354"/>
                <a:lumOff val="-2615"/>
                <a:alphaOff val="0"/>
                <a:tint val="98000"/>
                <a:shade val="100000"/>
                <a:satMod val="100000"/>
                <a:lumMod val="100000"/>
              </a:schemeClr>
            </a:gs>
            <a:gs pos="100000">
              <a:schemeClr val="accent2">
                <a:hueOff val="-1573962"/>
                <a:satOff val="-14354"/>
                <a:lumOff val="-2615"/>
                <a:alphaOff val="0"/>
                <a:shade val="72000"/>
                <a:satMod val="120000"/>
                <a:lumMod val="100000"/>
              </a:schemeClr>
            </a:gs>
          </a:gsLst>
          <a:lin ang="5400000" scaled="0"/>
        </a:gradFill>
        <a:ln w="9525" cap="flat" cmpd="sng" algn="ctr">
          <a:solidFill>
            <a:schemeClr val="accent2">
              <a:hueOff val="-1573962"/>
              <a:satOff val="-14354"/>
              <a:lumOff val="-2615"/>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F8957020-170F-45AB-9D94-AF1116987E45}">
      <dsp:nvSpPr>
        <dsp:cNvPr id="0" name=""/>
        <dsp:cNvSpPr/>
      </dsp:nvSpPr>
      <dsp:spPr>
        <a:xfrm>
          <a:off x="0" y="2764042"/>
          <a:ext cx="6683374" cy="460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dirty="0"/>
            <a:t>Construction de l’application</a:t>
          </a:r>
          <a:endParaRPr lang="en-US" sz="2200" kern="1200" dirty="0"/>
        </a:p>
      </dsp:txBody>
      <dsp:txXfrm>
        <a:off x="0" y="2764042"/>
        <a:ext cx="6683374" cy="460580"/>
      </dsp:txXfrm>
    </dsp:sp>
    <dsp:sp modelId="{220C8F9E-80E9-4585-A560-FCDAAC0D9053}">
      <dsp:nvSpPr>
        <dsp:cNvPr id="0" name=""/>
        <dsp:cNvSpPr/>
      </dsp:nvSpPr>
      <dsp:spPr>
        <a:xfrm>
          <a:off x="0" y="3224622"/>
          <a:ext cx="6683374" cy="0"/>
        </a:xfrm>
        <a:prstGeom prst="line">
          <a:avLst/>
        </a:prstGeom>
        <a:gradFill rotWithShape="0">
          <a:gsLst>
            <a:gs pos="0">
              <a:schemeClr val="accent2">
                <a:hueOff val="-1836289"/>
                <a:satOff val="-16746"/>
                <a:lumOff val="-3050"/>
                <a:alphaOff val="0"/>
                <a:tint val="94000"/>
                <a:satMod val="100000"/>
                <a:lumMod val="108000"/>
              </a:schemeClr>
            </a:gs>
            <a:gs pos="50000">
              <a:schemeClr val="accent2">
                <a:hueOff val="-1836289"/>
                <a:satOff val="-16746"/>
                <a:lumOff val="-3050"/>
                <a:alphaOff val="0"/>
                <a:tint val="98000"/>
                <a:shade val="100000"/>
                <a:satMod val="100000"/>
                <a:lumMod val="100000"/>
              </a:schemeClr>
            </a:gs>
            <a:gs pos="100000">
              <a:schemeClr val="accent2">
                <a:hueOff val="-1836289"/>
                <a:satOff val="-16746"/>
                <a:lumOff val="-3050"/>
                <a:alphaOff val="0"/>
                <a:shade val="72000"/>
                <a:satMod val="120000"/>
                <a:lumMod val="100000"/>
              </a:schemeClr>
            </a:gs>
          </a:gsLst>
          <a:lin ang="5400000" scaled="0"/>
        </a:gradFill>
        <a:ln w="9525" cap="flat" cmpd="sng" algn="ctr">
          <a:solidFill>
            <a:schemeClr val="accent2">
              <a:hueOff val="-1836289"/>
              <a:satOff val="-16746"/>
              <a:lumOff val="-3050"/>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A27B38F3-F9CF-4252-854F-2E231DB44FA6}">
      <dsp:nvSpPr>
        <dsp:cNvPr id="0" name=""/>
        <dsp:cNvSpPr/>
      </dsp:nvSpPr>
      <dsp:spPr>
        <a:xfrm>
          <a:off x="0" y="3224622"/>
          <a:ext cx="6683374" cy="460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Tests</a:t>
          </a:r>
        </a:p>
      </dsp:txBody>
      <dsp:txXfrm>
        <a:off x="0" y="3224622"/>
        <a:ext cx="6683374" cy="460580"/>
      </dsp:txXfrm>
    </dsp:sp>
    <dsp:sp modelId="{01AA4195-8A97-4D7E-95D7-304CC79980A7}">
      <dsp:nvSpPr>
        <dsp:cNvPr id="0" name=""/>
        <dsp:cNvSpPr/>
      </dsp:nvSpPr>
      <dsp:spPr>
        <a:xfrm>
          <a:off x="0" y="3685202"/>
          <a:ext cx="6683374" cy="0"/>
        </a:xfrm>
        <a:prstGeom prst="line">
          <a:avLst/>
        </a:prstGeom>
        <a:gradFill rotWithShape="0">
          <a:gsLst>
            <a:gs pos="0">
              <a:schemeClr val="accent2">
                <a:hueOff val="-2098617"/>
                <a:satOff val="-19139"/>
                <a:lumOff val="-3486"/>
                <a:alphaOff val="0"/>
                <a:tint val="94000"/>
                <a:satMod val="100000"/>
                <a:lumMod val="108000"/>
              </a:schemeClr>
            </a:gs>
            <a:gs pos="50000">
              <a:schemeClr val="accent2">
                <a:hueOff val="-2098617"/>
                <a:satOff val="-19139"/>
                <a:lumOff val="-3486"/>
                <a:alphaOff val="0"/>
                <a:tint val="98000"/>
                <a:shade val="100000"/>
                <a:satMod val="100000"/>
                <a:lumMod val="100000"/>
              </a:schemeClr>
            </a:gs>
            <a:gs pos="100000">
              <a:schemeClr val="accent2">
                <a:hueOff val="-2098617"/>
                <a:satOff val="-19139"/>
                <a:lumOff val="-3486"/>
                <a:alphaOff val="0"/>
                <a:shade val="72000"/>
                <a:satMod val="120000"/>
                <a:lumMod val="100000"/>
              </a:schemeClr>
            </a:gs>
          </a:gsLst>
          <a:lin ang="5400000" scaled="0"/>
        </a:gradFill>
        <a:ln w="9525" cap="flat" cmpd="sng" algn="ctr">
          <a:solidFill>
            <a:schemeClr val="accent2">
              <a:hueOff val="-2098617"/>
              <a:satOff val="-19139"/>
              <a:lumOff val="-3486"/>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38A63599-22C2-4870-86EB-427411B7734B}">
      <dsp:nvSpPr>
        <dsp:cNvPr id="0" name=""/>
        <dsp:cNvSpPr/>
      </dsp:nvSpPr>
      <dsp:spPr>
        <a:xfrm>
          <a:off x="0" y="3685202"/>
          <a:ext cx="6683374" cy="460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a:t>Démonstration</a:t>
          </a:r>
          <a:endParaRPr lang="en-US" sz="2200" kern="1200"/>
        </a:p>
      </dsp:txBody>
      <dsp:txXfrm>
        <a:off x="0" y="3685202"/>
        <a:ext cx="6683374" cy="460580"/>
      </dsp:txXfrm>
    </dsp:sp>
    <dsp:sp modelId="{E074557E-4C34-4760-85DF-4202DB9EEC09}">
      <dsp:nvSpPr>
        <dsp:cNvPr id="0" name=""/>
        <dsp:cNvSpPr/>
      </dsp:nvSpPr>
      <dsp:spPr>
        <a:xfrm>
          <a:off x="0" y="4145782"/>
          <a:ext cx="6683374" cy="0"/>
        </a:xfrm>
        <a:prstGeom prst="line">
          <a:avLst/>
        </a:prstGeom>
        <a:gradFill rotWithShape="0">
          <a:gsLst>
            <a:gs pos="0">
              <a:schemeClr val="accent2">
                <a:hueOff val="-2360944"/>
                <a:satOff val="-21531"/>
                <a:lumOff val="-3922"/>
                <a:alphaOff val="0"/>
                <a:tint val="94000"/>
                <a:satMod val="100000"/>
                <a:lumMod val="108000"/>
              </a:schemeClr>
            </a:gs>
            <a:gs pos="50000">
              <a:schemeClr val="accent2">
                <a:hueOff val="-2360944"/>
                <a:satOff val="-21531"/>
                <a:lumOff val="-3922"/>
                <a:alphaOff val="0"/>
                <a:tint val="98000"/>
                <a:shade val="100000"/>
                <a:satMod val="100000"/>
                <a:lumMod val="100000"/>
              </a:schemeClr>
            </a:gs>
            <a:gs pos="100000">
              <a:schemeClr val="accent2">
                <a:hueOff val="-2360944"/>
                <a:satOff val="-21531"/>
                <a:lumOff val="-3922"/>
                <a:alphaOff val="0"/>
                <a:shade val="72000"/>
                <a:satMod val="120000"/>
                <a:lumMod val="100000"/>
              </a:schemeClr>
            </a:gs>
          </a:gsLst>
          <a:lin ang="5400000" scaled="0"/>
        </a:gradFill>
        <a:ln w="9525" cap="flat" cmpd="sng" algn="ctr">
          <a:solidFill>
            <a:schemeClr val="accent2">
              <a:hueOff val="-2360944"/>
              <a:satOff val="-21531"/>
              <a:lumOff val="-3922"/>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A93D69E5-D43E-4DBB-871F-F472457B8DD8}">
      <dsp:nvSpPr>
        <dsp:cNvPr id="0" name=""/>
        <dsp:cNvSpPr/>
      </dsp:nvSpPr>
      <dsp:spPr>
        <a:xfrm>
          <a:off x="0" y="4145782"/>
          <a:ext cx="6683374" cy="460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a:t>Conclusion</a:t>
          </a:r>
          <a:endParaRPr lang="en-US" sz="2200" kern="1200"/>
        </a:p>
      </dsp:txBody>
      <dsp:txXfrm>
        <a:off x="0" y="4145782"/>
        <a:ext cx="6683374" cy="460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0B6EE-68DC-49AF-8A47-9E93445FCDC5}">
      <dsp:nvSpPr>
        <dsp:cNvPr id="0" name=""/>
        <dsp:cNvSpPr/>
      </dsp:nvSpPr>
      <dsp:spPr>
        <a:xfrm>
          <a:off x="0" y="3599"/>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8DD46F-BEB5-4813-98D0-7D788EC0C819}">
      <dsp:nvSpPr>
        <dsp:cNvPr id="0" name=""/>
        <dsp:cNvSpPr/>
      </dsp:nvSpPr>
      <dsp:spPr>
        <a:xfrm>
          <a:off x="231902" y="176088"/>
          <a:ext cx="421641" cy="4216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EE9EBD-6E10-46A5-9E98-D762EED81116}">
      <dsp:nvSpPr>
        <dsp:cNvPr id="0" name=""/>
        <dsp:cNvSpPr/>
      </dsp:nvSpPr>
      <dsp:spPr>
        <a:xfrm>
          <a:off x="885447" y="3599"/>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90000"/>
            </a:lnSpc>
            <a:spcBef>
              <a:spcPct val="0"/>
            </a:spcBef>
            <a:spcAft>
              <a:spcPct val="35000"/>
            </a:spcAft>
            <a:buNone/>
          </a:pPr>
          <a:r>
            <a:rPr lang="fr-FR" sz="1900" kern="1200"/>
            <a:t>Accès eau potable = Droit fondamental</a:t>
          </a:r>
          <a:endParaRPr lang="en-US" sz="1900" kern="1200"/>
        </a:p>
      </dsp:txBody>
      <dsp:txXfrm>
        <a:off x="885447" y="3599"/>
        <a:ext cx="5797927" cy="766621"/>
      </dsp:txXfrm>
    </dsp:sp>
    <dsp:sp modelId="{5DDDCFEB-E040-4831-A7F9-51D6C2041D87}">
      <dsp:nvSpPr>
        <dsp:cNvPr id="0" name=""/>
        <dsp:cNvSpPr/>
      </dsp:nvSpPr>
      <dsp:spPr>
        <a:xfrm>
          <a:off x="0" y="961875"/>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E96B99-3E54-43E4-9F12-4D5818E5C639}">
      <dsp:nvSpPr>
        <dsp:cNvPr id="0" name=""/>
        <dsp:cNvSpPr/>
      </dsp:nvSpPr>
      <dsp:spPr>
        <a:xfrm>
          <a:off x="231902" y="1134365"/>
          <a:ext cx="421641" cy="4216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064683-26F1-4BFE-9BAE-5613D8E34A13}">
      <dsp:nvSpPr>
        <dsp:cNvPr id="0" name=""/>
        <dsp:cNvSpPr/>
      </dsp:nvSpPr>
      <dsp:spPr>
        <a:xfrm>
          <a:off x="885447" y="961875"/>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90000"/>
            </a:lnSpc>
            <a:spcBef>
              <a:spcPct val="0"/>
            </a:spcBef>
            <a:spcAft>
              <a:spcPct val="35000"/>
            </a:spcAft>
            <a:buNone/>
          </a:pPr>
          <a:r>
            <a:rPr lang="fr-FR" sz="1900" kern="1200"/>
            <a:t>Bonne qualité et approvisionnement = Dépenses santé en baisse</a:t>
          </a:r>
          <a:endParaRPr lang="en-US" sz="1900" kern="1200"/>
        </a:p>
      </dsp:txBody>
      <dsp:txXfrm>
        <a:off x="885447" y="961875"/>
        <a:ext cx="5797927" cy="766621"/>
      </dsp:txXfrm>
    </dsp:sp>
    <dsp:sp modelId="{81A93301-8DA6-4685-9C98-D00101910656}">
      <dsp:nvSpPr>
        <dsp:cNvPr id="0" name=""/>
        <dsp:cNvSpPr/>
      </dsp:nvSpPr>
      <dsp:spPr>
        <a:xfrm>
          <a:off x="0" y="1920151"/>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142758-32D4-4152-AA17-86A07248215B}">
      <dsp:nvSpPr>
        <dsp:cNvPr id="0" name=""/>
        <dsp:cNvSpPr/>
      </dsp:nvSpPr>
      <dsp:spPr>
        <a:xfrm>
          <a:off x="231902" y="2092641"/>
          <a:ext cx="421641" cy="4216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DD4C25-03CD-460C-BC38-A7D23997B6F0}">
      <dsp:nvSpPr>
        <dsp:cNvPr id="0" name=""/>
        <dsp:cNvSpPr/>
      </dsp:nvSpPr>
      <dsp:spPr>
        <a:xfrm>
          <a:off x="885447" y="1920151"/>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90000"/>
            </a:lnSpc>
            <a:spcBef>
              <a:spcPct val="0"/>
            </a:spcBef>
            <a:spcAft>
              <a:spcPct val="35000"/>
            </a:spcAft>
            <a:buNone/>
          </a:pPr>
          <a:r>
            <a:rPr lang="fr-FR" sz="1900" kern="1200"/>
            <a:t>Recherches intensifiées</a:t>
          </a:r>
          <a:endParaRPr lang="en-US" sz="1900" kern="1200"/>
        </a:p>
      </dsp:txBody>
      <dsp:txXfrm>
        <a:off x="885447" y="1920151"/>
        <a:ext cx="5797927" cy="766621"/>
      </dsp:txXfrm>
    </dsp:sp>
    <dsp:sp modelId="{388F4F1A-CCD9-4F44-8E64-5782DA009B82}">
      <dsp:nvSpPr>
        <dsp:cNvPr id="0" name=""/>
        <dsp:cNvSpPr/>
      </dsp:nvSpPr>
      <dsp:spPr>
        <a:xfrm>
          <a:off x="0" y="2878428"/>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5358A-8E21-4924-91E2-1E1CCE342F95}">
      <dsp:nvSpPr>
        <dsp:cNvPr id="0" name=""/>
        <dsp:cNvSpPr/>
      </dsp:nvSpPr>
      <dsp:spPr>
        <a:xfrm>
          <a:off x="231902" y="3050918"/>
          <a:ext cx="421641" cy="4216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982F13-1E7E-4A49-844C-BC761AACCB31}">
      <dsp:nvSpPr>
        <dsp:cNvPr id="0" name=""/>
        <dsp:cNvSpPr/>
      </dsp:nvSpPr>
      <dsp:spPr>
        <a:xfrm>
          <a:off x="885447" y="2878428"/>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90000"/>
            </a:lnSpc>
            <a:spcBef>
              <a:spcPct val="0"/>
            </a:spcBef>
            <a:spcAft>
              <a:spcPct val="35000"/>
            </a:spcAft>
            <a:buNone/>
          </a:pPr>
          <a:r>
            <a:rPr lang="fr-FR" sz="1900" kern="1200"/>
            <a:t>IA prédictives de la qualité de l’eau</a:t>
          </a:r>
          <a:endParaRPr lang="en-US" sz="1900" kern="1200"/>
        </a:p>
      </dsp:txBody>
      <dsp:txXfrm>
        <a:off x="885447" y="2878428"/>
        <a:ext cx="5797927" cy="766621"/>
      </dsp:txXfrm>
    </dsp:sp>
    <dsp:sp modelId="{CE67C14A-AA59-46F7-BCBD-C8BDD4D942E4}">
      <dsp:nvSpPr>
        <dsp:cNvPr id="0" name=""/>
        <dsp:cNvSpPr/>
      </dsp:nvSpPr>
      <dsp:spPr>
        <a:xfrm>
          <a:off x="0" y="3836704"/>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1E796E-BFC8-4649-A3C0-3F5F5B745B83}">
      <dsp:nvSpPr>
        <dsp:cNvPr id="0" name=""/>
        <dsp:cNvSpPr/>
      </dsp:nvSpPr>
      <dsp:spPr>
        <a:xfrm>
          <a:off x="231902" y="4009194"/>
          <a:ext cx="421641" cy="4216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8F7925-306F-46A9-9FDB-76726D5947B6}">
      <dsp:nvSpPr>
        <dsp:cNvPr id="0" name=""/>
        <dsp:cNvSpPr/>
      </dsp:nvSpPr>
      <dsp:spPr>
        <a:xfrm>
          <a:off x="885447" y="3836704"/>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90000"/>
            </a:lnSpc>
            <a:spcBef>
              <a:spcPct val="0"/>
            </a:spcBef>
            <a:spcAft>
              <a:spcPct val="35000"/>
            </a:spcAft>
            <a:buNone/>
          </a:pPr>
          <a:r>
            <a:rPr lang="fr-FR" sz="1900" kern="1200"/>
            <a:t>Développer &amp; déployer un outil utilisable par tous</a:t>
          </a:r>
          <a:endParaRPr lang="en-US" sz="1900" kern="1200"/>
        </a:p>
      </dsp:txBody>
      <dsp:txXfrm>
        <a:off x="885447" y="3836704"/>
        <a:ext cx="5797927" cy="7666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96B244-E95D-49E5-98EB-8962392128C4}">
      <dsp:nvSpPr>
        <dsp:cNvPr id="0" name=""/>
        <dsp:cNvSpPr/>
      </dsp:nvSpPr>
      <dsp:spPr>
        <a:xfrm>
          <a:off x="0" y="16832"/>
          <a:ext cx="6683374" cy="410669"/>
        </a:xfrm>
        <a:prstGeom prst="roundRect">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pH</a:t>
          </a:r>
          <a:endParaRPr lang="en-US" sz="1800" kern="1200"/>
        </a:p>
      </dsp:txBody>
      <dsp:txXfrm>
        <a:off x="20047" y="36879"/>
        <a:ext cx="6643280" cy="370575"/>
      </dsp:txXfrm>
    </dsp:sp>
    <dsp:sp modelId="{7569E28E-E75E-4508-ADD4-952096CC9EEB}">
      <dsp:nvSpPr>
        <dsp:cNvPr id="0" name=""/>
        <dsp:cNvSpPr/>
      </dsp:nvSpPr>
      <dsp:spPr>
        <a:xfrm>
          <a:off x="0" y="479342"/>
          <a:ext cx="6683374" cy="410669"/>
        </a:xfrm>
        <a:prstGeom prst="roundRect">
          <a:avLst/>
        </a:prstGeom>
        <a:gradFill rotWithShape="0">
          <a:gsLst>
            <a:gs pos="0">
              <a:schemeClr val="accent2">
                <a:hueOff val="-262327"/>
                <a:satOff val="-2392"/>
                <a:lumOff val="-436"/>
                <a:alphaOff val="0"/>
                <a:tint val="94000"/>
                <a:satMod val="100000"/>
                <a:lumMod val="108000"/>
              </a:schemeClr>
            </a:gs>
            <a:gs pos="50000">
              <a:schemeClr val="accent2">
                <a:hueOff val="-262327"/>
                <a:satOff val="-2392"/>
                <a:lumOff val="-436"/>
                <a:alphaOff val="0"/>
                <a:tint val="98000"/>
                <a:shade val="100000"/>
                <a:satMod val="100000"/>
                <a:lumMod val="100000"/>
              </a:schemeClr>
            </a:gs>
            <a:gs pos="100000">
              <a:schemeClr val="accent2">
                <a:hueOff val="-262327"/>
                <a:satOff val="-2392"/>
                <a:lumOff val="-436"/>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Hardness</a:t>
          </a:r>
          <a:endParaRPr lang="en-US" sz="1800" kern="1200"/>
        </a:p>
      </dsp:txBody>
      <dsp:txXfrm>
        <a:off x="20047" y="499389"/>
        <a:ext cx="6643280" cy="370575"/>
      </dsp:txXfrm>
    </dsp:sp>
    <dsp:sp modelId="{3CA3BC86-ACE3-4141-8F62-EBE19D450D02}">
      <dsp:nvSpPr>
        <dsp:cNvPr id="0" name=""/>
        <dsp:cNvSpPr/>
      </dsp:nvSpPr>
      <dsp:spPr>
        <a:xfrm>
          <a:off x="0" y="941852"/>
          <a:ext cx="6683374" cy="410669"/>
        </a:xfrm>
        <a:prstGeom prst="roundRect">
          <a:avLst/>
        </a:prstGeom>
        <a:gradFill rotWithShape="0">
          <a:gsLst>
            <a:gs pos="0">
              <a:schemeClr val="accent2">
                <a:hueOff val="-524654"/>
                <a:satOff val="-4785"/>
                <a:lumOff val="-872"/>
                <a:alphaOff val="0"/>
                <a:tint val="94000"/>
                <a:satMod val="100000"/>
                <a:lumMod val="108000"/>
              </a:schemeClr>
            </a:gs>
            <a:gs pos="50000">
              <a:schemeClr val="accent2">
                <a:hueOff val="-524654"/>
                <a:satOff val="-4785"/>
                <a:lumOff val="-872"/>
                <a:alphaOff val="0"/>
                <a:tint val="98000"/>
                <a:shade val="100000"/>
                <a:satMod val="100000"/>
                <a:lumMod val="100000"/>
              </a:schemeClr>
            </a:gs>
            <a:gs pos="100000">
              <a:schemeClr val="accent2">
                <a:hueOff val="-524654"/>
                <a:satOff val="-4785"/>
                <a:lumOff val="-872"/>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Solids</a:t>
          </a:r>
          <a:endParaRPr lang="en-US" sz="1800" kern="1200"/>
        </a:p>
      </dsp:txBody>
      <dsp:txXfrm>
        <a:off x="20047" y="961899"/>
        <a:ext cx="6643280" cy="370575"/>
      </dsp:txXfrm>
    </dsp:sp>
    <dsp:sp modelId="{369B7C02-6942-46D4-9759-43B38D1497EC}">
      <dsp:nvSpPr>
        <dsp:cNvPr id="0" name=""/>
        <dsp:cNvSpPr/>
      </dsp:nvSpPr>
      <dsp:spPr>
        <a:xfrm>
          <a:off x="0" y="1404362"/>
          <a:ext cx="6683374" cy="410669"/>
        </a:xfrm>
        <a:prstGeom prst="roundRect">
          <a:avLst/>
        </a:prstGeom>
        <a:gradFill rotWithShape="0">
          <a:gsLst>
            <a:gs pos="0">
              <a:schemeClr val="accent2">
                <a:hueOff val="-786981"/>
                <a:satOff val="-7177"/>
                <a:lumOff val="-1307"/>
                <a:alphaOff val="0"/>
                <a:tint val="94000"/>
                <a:satMod val="100000"/>
                <a:lumMod val="108000"/>
              </a:schemeClr>
            </a:gs>
            <a:gs pos="50000">
              <a:schemeClr val="accent2">
                <a:hueOff val="-786981"/>
                <a:satOff val="-7177"/>
                <a:lumOff val="-1307"/>
                <a:alphaOff val="0"/>
                <a:tint val="98000"/>
                <a:shade val="100000"/>
                <a:satMod val="100000"/>
                <a:lumMod val="100000"/>
              </a:schemeClr>
            </a:gs>
            <a:gs pos="100000">
              <a:schemeClr val="accent2">
                <a:hueOff val="-786981"/>
                <a:satOff val="-7177"/>
                <a:lumOff val="-1307"/>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Chloramines</a:t>
          </a:r>
          <a:endParaRPr lang="en-US" sz="1800" kern="1200"/>
        </a:p>
      </dsp:txBody>
      <dsp:txXfrm>
        <a:off x="20047" y="1424409"/>
        <a:ext cx="6643280" cy="370575"/>
      </dsp:txXfrm>
    </dsp:sp>
    <dsp:sp modelId="{C1110593-0020-4C26-9244-20306954EF72}">
      <dsp:nvSpPr>
        <dsp:cNvPr id="0" name=""/>
        <dsp:cNvSpPr/>
      </dsp:nvSpPr>
      <dsp:spPr>
        <a:xfrm>
          <a:off x="0" y="1866872"/>
          <a:ext cx="6683374" cy="410669"/>
        </a:xfrm>
        <a:prstGeom prst="roundRect">
          <a:avLst/>
        </a:prstGeom>
        <a:gradFill rotWithShape="0">
          <a:gsLst>
            <a:gs pos="0">
              <a:schemeClr val="accent2">
                <a:hueOff val="-1049308"/>
                <a:satOff val="-9569"/>
                <a:lumOff val="-1743"/>
                <a:alphaOff val="0"/>
                <a:tint val="94000"/>
                <a:satMod val="100000"/>
                <a:lumMod val="108000"/>
              </a:schemeClr>
            </a:gs>
            <a:gs pos="50000">
              <a:schemeClr val="accent2">
                <a:hueOff val="-1049308"/>
                <a:satOff val="-9569"/>
                <a:lumOff val="-1743"/>
                <a:alphaOff val="0"/>
                <a:tint val="98000"/>
                <a:shade val="100000"/>
                <a:satMod val="100000"/>
                <a:lumMod val="100000"/>
              </a:schemeClr>
            </a:gs>
            <a:gs pos="100000">
              <a:schemeClr val="accent2">
                <a:hueOff val="-1049308"/>
                <a:satOff val="-9569"/>
                <a:lumOff val="-1743"/>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Sulfates</a:t>
          </a:r>
          <a:endParaRPr lang="en-US" sz="1800" kern="1200"/>
        </a:p>
      </dsp:txBody>
      <dsp:txXfrm>
        <a:off x="20047" y="1886919"/>
        <a:ext cx="6643280" cy="370575"/>
      </dsp:txXfrm>
    </dsp:sp>
    <dsp:sp modelId="{70A77CC4-C39C-49D7-BA52-D442325B8DBA}">
      <dsp:nvSpPr>
        <dsp:cNvPr id="0" name=""/>
        <dsp:cNvSpPr/>
      </dsp:nvSpPr>
      <dsp:spPr>
        <a:xfrm>
          <a:off x="0" y="2329382"/>
          <a:ext cx="6683374" cy="410669"/>
        </a:xfrm>
        <a:prstGeom prst="roundRect">
          <a:avLst/>
        </a:prstGeom>
        <a:gradFill rotWithShape="0">
          <a:gsLst>
            <a:gs pos="0">
              <a:schemeClr val="accent2">
                <a:hueOff val="-1311635"/>
                <a:satOff val="-11962"/>
                <a:lumOff val="-2179"/>
                <a:alphaOff val="0"/>
                <a:tint val="94000"/>
                <a:satMod val="100000"/>
                <a:lumMod val="108000"/>
              </a:schemeClr>
            </a:gs>
            <a:gs pos="50000">
              <a:schemeClr val="accent2">
                <a:hueOff val="-1311635"/>
                <a:satOff val="-11962"/>
                <a:lumOff val="-2179"/>
                <a:alphaOff val="0"/>
                <a:tint val="98000"/>
                <a:shade val="100000"/>
                <a:satMod val="100000"/>
                <a:lumMod val="100000"/>
              </a:schemeClr>
            </a:gs>
            <a:gs pos="100000">
              <a:schemeClr val="accent2">
                <a:hueOff val="-1311635"/>
                <a:satOff val="-11962"/>
                <a:lumOff val="-2179"/>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Conductivity</a:t>
          </a:r>
          <a:endParaRPr lang="en-US" sz="1800" kern="1200"/>
        </a:p>
      </dsp:txBody>
      <dsp:txXfrm>
        <a:off x="20047" y="2349429"/>
        <a:ext cx="6643280" cy="370575"/>
      </dsp:txXfrm>
    </dsp:sp>
    <dsp:sp modelId="{B06089A1-84D4-44F6-A34E-A961D697DFC1}">
      <dsp:nvSpPr>
        <dsp:cNvPr id="0" name=""/>
        <dsp:cNvSpPr/>
      </dsp:nvSpPr>
      <dsp:spPr>
        <a:xfrm>
          <a:off x="0" y="2791892"/>
          <a:ext cx="6683374" cy="410669"/>
        </a:xfrm>
        <a:prstGeom prst="roundRect">
          <a:avLst/>
        </a:prstGeom>
        <a:gradFill rotWithShape="0">
          <a:gsLst>
            <a:gs pos="0">
              <a:schemeClr val="accent2">
                <a:hueOff val="-1573962"/>
                <a:satOff val="-14354"/>
                <a:lumOff val="-2615"/>
                <a:alphaOff val="0"/>
                <a:tint val="94000"/>
                <a:satMod val="100000"/>
                <a:lumMod val="108000"/>
              </a:schemeClr>
            </a:gs>
            <a:gs pos="50000">
              <a:schemeClr val="accent2">
                <a:hueOff val="-1573962"/>
                <a:satOff val="-14354"/>
                <a:lumOff val="-2615"/>
                <a:alphaOff val="0"/>
                <a:tint val="98000"/>
                <a:shade val="100000"/>
                <a:satMod val="100000"/>
                <a:lumMod val="100000"/>
              </a:schemeClr>
            </a:gs>
            <a:gs pos="100000">
              <a:schemeClr val="accent2">
                <a:hueOff val="-1573962"/>
                <a:satOff val="-14354"/>
                <a:lumOff val="-2615"/>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Organic Carbon</a:t>
          </a:r>
          <a:endParaRPr lang="en-US" sz="1800" kern="1200"/>
        </a:p>
      </dsp:txBody>
      <dsp:txXfrm>
        <a:off x="20047" y="2811939"/>
        <a:ext cx="6643280" cy="370575"/>
      </dsp:txXfrm>
    </dsp:sp>
    <dsp:sp modelId="{51C94D5A-A7F0-494A-A82B-CA5549D662E4}">
      <dsp:nvSpPr>
        <dsp:cNvPr id="0" name=""/>
        <dsp:cNvSpPr/>
      </dsp:nvSpPr>
      <dsp:spPr>
        <a:xfrm>
          <a:off x="0" y="3254402"/>
          <a:ext cx="6683374" cy="410669"/>
        </a:xfrm>
        <a:prstGeom prst="roundRect">
          <a:avLst/>
        </a:prstGeom>
        <a:gradFill rotWithShape="0">
          <a:gsLst>
            <a:gs pos="0">
              <a:schemeClr val="accent2">
                <a:hueOff val="-1836289"/>
                <a:satOff val="-16746"/>
                <a:lumOff val="-3050"/>
                <a:alphaOff val="0"/>
                <a:tint val="94000"/>
                <a:satMod val="100000"/>
                <a:lumMod val="108000"/>
              </a:schemeClr>
            </a:gs>
            <a:gs pos="50000">
              <a:schemeClr val="accent2">
                <a:hueOff val="-1836289"/>
                <a:satOff val="-16746"/>
                <a:lumOff val="-3050"/>
                <a:alphaOff val="0"/>
                <a:tint val="98000"/>
                <a:shade val="100000"/>
                <a:satMod val="100000"/>
                <a:lumMod val="100000"/>
              </a:schemeClr>
            </a:gs>
            <a:gs pos="100000">
              <a:schemeClr val="accent2">
                <a:hueOff val="-1836289"/>
                <a:satOff val="-16746"/>
                <a:lumOff val="-305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Trihalomethanes</a:t>
          </a:r>
          <a:endParaRPr lang="en-US" sz="1800" kern="1200"/>
        </a:p>
      </dsp:txBody>
      <dsp:txXfrm>
        <a:off x="20047" y="3274449"/>
        <a:ext cx="6643280" cy="370575"/>
      </dsp:txXfrm>
    </dsp:sp>
    <dsp:sp modelId="{2DE761D2-2411-489F-9469-54D1235F95EA}">
      <dsp:nvSpPr>
        <dsp:cNvPr id="0" name=""/>
        <dsp:cNvSpPr/>
      </dsp:nvSpPr>
      <dsp:spPr>
        <a:xfrm>
          <a:off x="0" y="3716912"/>
          <a:ext cx="6683374" cy="410669"/>
        </a:xfrm>
        <a:prstGeom prst="roundRect">
          <a:avLst/>
        </a:prstGeom>
        <a:gradFill rotWithShape="0">
          <a:gsLst>
            <a:gs pos="0">
              <a:schemeClr val="accent2">
                <a:hueOff val="-2098617"/>
                <a:satOff val="-19139"/>
                <a:lumOff val="-3486"/>
                <a:alphaOff val="0"/>
                <a:tint val="94000"/>
                <a:satMod val="100000"/>
                <a:lumMod val="108000"/>
              </a:schemeClr>
            </a:gs>
            <a:gs pos="50000">
              <a:schemeClr val="accent2">
                <a:hueOff val="-2098617"/>
                <a:satOff val="-19139"/>
                <a:lumOff val="-3486"/>
                <a:alphaOff val="0"/>
                <a:tint val="98000"/>
                <a:shade val="100000"/>
                <a:satMod val="100000"/>
                <a:lumMod val="100000"/>
              </a:schemeClr>
            </a:gs>
            <a:gs pos="100000">
              <a:schemeClr val="accent2">
                <a:hueOff val="-2098617"/>
                <a:satOff val="-19139"/>
                <a:lumOff val="-3486"/>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Turbidity</a:t>
          </a:r>
          <a:endParaRPr lang="en-US" sz="1800" kern="1200"/>
        </a:p>
      </dsp:txBody>
      <dsp:txXfrm>
        <a:off x="20047" y="3736959"/>
        <a:ext cx="6643280" cy="370575"/>
      </dsp:txXfrm>
    </dsp:sp>
    <dsp:sp modelId="{3E491309-1FDB-49B0-9CAC-86DC4008DA4B}">
      <dsp:nvSpPr>
        <dsp:cNvPr id="0" name=""/>
        <dsp:cNvSpPr/>
      </dsp:nvSpPr>
      <dsp:spPr>
        <a:xfrm>
          <a:off x="0" y="4179422"/>
          <a:ext cx="6683374" cy="410669"/>
        </a:xfrm>
        <a:prstGeom prst="roundRect">
          <a:avLst/>
        </a:prstGeom>
        <a:gradFill rotWithShape="0">
          <a:gsLst>
            <a:gs pos="0">
              <a:schemeClr val="accent2">
                <a:hueOff val="-2360944"/>
                <a:satOff val="-21531"/>
                <a:lumOff val="-3922"/>
                <a:alphaOff val="0"/>
                <a:tint val="94000"/>
                <a:satMod val="100000"/>
                <a:lumMod val="108000"/>
              </a:schemeClr>
            </a:gs>
            <a:gs pos="50000">
              <a:schemeClr val="accent2">
                <a:hueOff val="-2360944"/>
                <a:satOff val="-21531"/>
                <a:lumOff val="-3922"/>
                <a:alphaOff val="0"/>
                <a:tint val="98000"/>
                <a:shade val="100000"/>
                <a:satMod val="100000"/>
                <a:lumMod val="100000"/>
              </a:schemeClr>
            </a:gs>
            <a:gs pos="100000">
              <a:schemeClr val="accent2">
                <a:hueOff val="-2360944"/>
                <a:satOff val="-21531"/>
                <a:lumOff val="-3922"/>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Potability </a:t>
          </a:r>
          <a:endParaRPr lang="en-US" sz="1800" kern="1200"/>
        </a:p>
      </dsp:txBody>
      <dsp:txXfrm>
        <a:off x="20047" y="4199469"/>
        <a:ext cx="6643280" cy="3705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025F8E-DCB2-4083-86CF-73A7F376C60D}">
      <dsp:nvSpPr>
        <dsp:cNvPr id="0" name=""/>
        <dsp:cNvSpPr/>
      </dsp:nvSpPr>
      <dsp:spPr>
        <a:xfrm>
          <a:off x="0" y="435303"/>
          <a:ext cx="2914649" cy="18508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EAA60-5964-4501-BD93-ECFEE7C0C64A}">
      <dsp:nvSpPr>
        <dsp:cNvPr id="0" name=""/>
        <dsp:cNvSpPr/>
      </dsp:nvSpPr>
      <dsp:spPr>
        <a:xfrm>
          <a:off x="323850" y="742960"/>
          <a:ext cx="2914649" cy="185080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fr-FR" sz="5000" kern="1200" baseline="0"/>
            <a:t>MLP from scratch</a:t>
          </a:r>
          <a:endParaRPr lang="en-US" sz="5000" kern="1200"/>
        </a:p>
      </dsp:txBody>
      <dsp:txXfrm>
        <a:off x="378058" y="797168"/>
        <a:ext cx="2806233" cy="1742386"/>
      </dsp:txXfrm>
    </dsp:sp>
    <dsp:sp modelId="{99C09518-D965-4BEB-808C-6D212EFDB904}">
      <dsp:nvSpPr>
        <dsp:cNvPr id="0" name=""/>
        <dsp:cNvSpPr/>
      </dsp:nvSpPr>
      <dsp:spPr>
        <a:xfrm>
          <a:off x="3562350" y="435303"/>
          <a:ext cx="2914649" cy="18508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74D4F2-6A45-4DAE-A00F-ECD74B5293E1}">
      <dsp:nvSpPr>
        <dsp:cNvPr id="0" name=""/>
        <dsp:cNvSpPr/>
      </dsp:nvSpPr>
      <dsp:spPr>
        <a:xfrm>
          <a:off x="3886200" y="742960"/>
          <a:ext cx="2914649" cy="185080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fr-FR" sz="5000" kern="1200" baseline="0" dirty="0"/>
            <a:t>MLP </a:t>
          </a:r>
          <a:r>
            <a:rPr lang="fr-FR" sz="5000" kern="1200" baseline="0" dirty="0" err="1"/>
            <a:t>keras</a:t>
          </a:r>
          <a:endParaRPr lang="en-US" sz="5000" kern="1200" dirty="0"/>
        </a:p>
      </dsp:txBody>
      <dsp:txXfrm>
        <a:off x="3940408" y="797168"/>
        <a:ext cx="2806233" cy="1742386"/>
      </dsp:txXfrm>
    </dsp:sp>
    <dsp:sp modelId="{461C8026-9E8E-44B7-9390-B1A7E11EF686}">
      <dsp:nvSpPr>
        <dsp:cNvPr id="0" name=""/>
        <dsp:cNvSpPr/>
      </dsp:nvSpPr>
      <dsp:spPr>
        <a:xfrm>
          <a:off x="7124700" y="435303"/>
          <a:ext cx="2914649" cy="18508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BA9E56-E32B-4D14-9A17-A0331484E07E}">
      <dsp:nvSpPr>
        <dsp:cNvPr id="0" name=""/>
        <dsp:cNvSpPr/>
      </dsp:nvSpPr>
      <dsp:spPr>
        <a:xfrm>
          <a:off x="7448549" y="742960"/>
          <a:ext cx="2914649" cy="185080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fr-FR" sz="5000" kern="1200" baseline="0" dirty="0" err="1"/>
            <a:t>XgBoost</a:t>
          </a:r>
          <a:endParaRPr lang="en-US" sz="5000" kern="1200" dirty="0"/>
        </a:p>
      </dsp:txBody>
      <dsp:txXfrm>
        <a:off x="7502757" y="797168"/>
        <a:ext cx="2806233" cy="17423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B82CF-AA9E-436B-BBAD-2696844EFB23}">
      <dsp:nvSpPr>
        <dsp:cNvPr id="0" name=""/>
        <dsp:cNvSpPr/>
      </dsp:nvSpPr>
      <dsp:spPr>
        <a:xfrm>
          <a:off x="410378" y="238"/>
          <a:ext cx="4089618" cy="259690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545A3-EAB1-4D50-A797-F69EC38776C2}">
      <dsp:nvSpPr>
        <dsp:cNvPr id="0" name=""/>
        <dsp:cNvSpPr/>
      </dsp:nvSpPr>
      <dsp:spPr>
        <a:xfrm>
          <a:off x="864780" y="431920"/>
          <a:ext cx="4089618" cy="259690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fr-FR" sz="4600" kern="1200"/>
            <a:t>app.py pour l’API</a:t>
          </a:r>
          <a:endParaRPr lang="en-US" sz="4600" kern="1200"/>
        </a:p>
      </dsp:txBody>
      <dsp:txXfrm>
        <a:off x="940841" y="507981"/>
        <a:ext cx="3937496" cy="2444785"/>
      </dsp:txXfrm>
    </dsp:sp>
    <dsp:sp modelId="{36AC511A-BCD9-40D5-BC05-5D082F21C347}">
      <dsp:nvSpPr>
        <dsp:cNvPr id="0" name=""/>
        <dsp:cNvSpPr/>
      </dsp:nvSpPr>
      <dsp:spPr>
        <a:xfrm>
          <a:off x="5408801" y="238"/>
          <a:ext cx="4089618" cy="259690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7BFF6E-34F0-49ED-98BC-8A0D61680A8C}">
      <dsp:nvSpPr>
        <dsp:cNvPr id="0" name=""/>
        <dsp:cNvSpPr/>
      </dsp:nvSpPr>
      <dsp:spPr>
        <a:xfrm>
          <a:off x="5863203" y="431920"/>
          <a:ext cx="4089618" cy="259690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fr-FR" sz="4600" kern="1200"/>
            <a:t>index.html pour le front de l’application</a:t>
          </a:r>
          <a:endParaRPr lang="en-US" sz="4600" kern="1200"/>
        </a:p>
      </dsp:txBody>
      <dsp:txXfrm>
        <a:off x="5939264" y="507981"/>
        <a:ext cx="3937496" cy="244478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8T08:53:52.9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 0,'1012'0'0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8T08:54:56.2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 0,'2076'34'0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08T08:57:49.7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1,'11'0,"1"2,-1-1,1 2,18 5,19 5,385 47,6-34,-337-21,662 8,-312-13,-392 5,-42-3,-1-1,21-1,-19-2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E32572-41D9-49EC-AA43-472CF030B089}" type="datetimeFigureOut">
              <a:rPr lang="fr-FR" smtClean="0"/>
              <a:t>08/07/2025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C67B17-F36D-4AB1-BAEB-1ABE47C32B5C}" type="slidenum">
              <a:rPr lang="fr-FR" smtClean="0"/>
              <a:t>‹N°›</a:t>
            </a:fld>
            <a:endParaRPr lang="fr-FR"/>
          </a:p>
        </p:txBody>
      </p:sp>
    </p:spTree>
    <p:extLst>
      <p:ext uri="{BB962C8B-B14F-4D97-AF65-F5344CB8AC3E}">
        <p14:creationId xmlns:p14="http://schemas.microsoft.com/office/powerpoint/2010/main" val="1738657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Lire</a:t>
            </a:r>
          </a:p>
        </p:txBody>
      </p:sp>
      <p:sp>
        <p:nvSpPr>
          <p:cNvPr id="4" name="Espace réservé du numéro de diapositive 3"/>
          <p:cNvSpPr>
            <a:spLocks noGrp="1"/>
          </p:cNvSpPr>
          <p:nvPr>
            <p:ph type="sldNum" sz="quarter" idx="5"/>
          </p:nvPr>
        </p:nvSpPr>
        <p:spPr/>
        <p:txBody>
          <a:bodyPr/>
          <a:lstStyle/>
          <a:p>
            <a:fld id="{9CC67B17-F36D-4AB1-BAEB-1ABE47C32B5C}" type="slidenum">
              <a:rPr lang="fr-FR" smtClean="0"/>
              <a:t>3</a:t>
            </a:fld>
            <a:endParaRPr lang="fr-FR"/>
          </a:p>
        </p:txBody>
      </p:sp>
    </p:spTree>
    <p:extLst>
      <p:ext uri="{BB962C8B-B14F-4D97-AF65-F5344CB8AC3E}">
        <p14:creationId xmlns:p14="http://schemas.microsoft.com/office/powerpoint/2010/main" val="134363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E8C4C-2A86-F69F-6D3C-EACD361D607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1C6E267-8348-95BE-C055-77A0B3FC920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064967-2E2D-ABFB-75CE-27FF21EB647E}"/>
              </a:ext>
            </a:extLst>
          </p:cNvPr>
          <p:cNvSpPr>
            <a:spLocks noGrp="1"/>
          </p:cNvSpPr>
          <p:nvPr>
            <p:ph type="body" idx="1"/>
          </p:nvPr>
        </p:nvSpPr>
        <p:spPr/>
        <p:txBody>
          <a:bodyPr/>
          <a:lstStyle/>
          <a:p>
            <a:r>
              <a:rPr lang="fr-FR" dirty="0"/>
              <a:t>Lire</a:t>
            </a:r>
          </a:p>
        </p:txBody>
      </p:sp>
      <p:sp>
        <p:nvSpPr>
          <p:cNvPr id="4" name="Espace réservé du numéro de diapositive 3">
            <a:extLst>
              <a:ext uri="{FF2B5EF4-FFF2-40B4-BE49-F238E27FC236}">
                <a16:creationId xmlns:a16="http://schemas.microsoft.com/office/drawing/2014/main" id="{40F02AFD-CB55-3DAA-5220-23E582F6B714}"/>
              </a:ext>
            </a:extLst>
          </p:cNvPr>
          <p:cNvSpPr>
            <a:spLocks noGrp="1"/>
          </p:cNvSpPr>
          <p:nvPr>
            <p:ph type="sldNum" sz="quarter" idx="5"/>
          </p:nvPr>
        </p:nvSpPr>
        <p:spPr/>
        <p:txBody>
          <a:bodyPr/>
          <a:lstStyle/>
          <a:p>
            <a:fld id="{9CC67B17-F36D-4AB1-BAEB-1ABE47C32B5C}" type="slidenum">
              <a:rPr lang="fr-FR" smtClean="0"/>
              <a:t>14</a:t>
            </a:fld>
            <a:endParaRPr lang="fr-FR"/>
          </a:p>
        </p:txBody>
      </p:sp>
    </p:spTree>
    <p:extLst>
      <p:ext uri="{BB962C8B-B14F-4D97-AF65-F5344CB8AC3E}">
        <p14:creationId xmlns:p14="http://schemas.microsoft.com/office/powerpoint/2010/main" val="794232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 Modèle séquentiel Keras  (architecture empilée couche par couche)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1ere couche cachée 128 neurones activation </a:t>
            </a:r>
            <a:r>
              <a:rPr lang="fr-FR" sz="1200" dirty="0" err="1"/>
              <a:t>ReLU</a:t>
            </a:r>
            <a:r>
              <a:rPr lang="fr-FR" sz="1200" dirty="0"/>
              <a:t>, batch normalisation pour stabiliser le train, dropout 0.4 (désactive 40% des neurones pour éviter l’</a:t>
            </a:r>
            <a:r>
              <a:rPr lang="fr-FR" sz="1200" dirty="0" err="1"/>
              <a:t>overfitting</a:t>
            </a:r>
            <a:r>
              <a:rPr lang="fr-FR" sz="1200"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2</a:t>
            </a:r>
            <a:r>
              <a:rPr lang="fr-FR" sz="1200" baseline="30000" dirty="0"/>
              <a:t>e</a:t>
            </a:r>
            <a:r>
              <a:rPr lang="fr-FR" sz="1200" dirty="0"/>
              <a:t> couche 64 neurones relu normalisation dropout 0.3</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3</a:t>
            </a:r>
            <a:r>
              <a:rPr lang="fr-FR" sz="1200" baseline="30000" dirty="0"/>
              <a:t>e</a:t>
            </a:r>
            <a:r>
              <a:rPr lang="fr-FR" sz="1200" dirty="0"/>
              <a:t> couche 32 neurones relu 0.2</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Couche de sortie activation </a:t>
            </a:r>
            <a:r>
              <a:rPr lang="fr-FR" sz="1200" dirty="0" err="1"/>
              <a:t>sigmoïd</a:t>
            </a:r>
            <a:r>
              <a:rPr lang="fr-FR" sz="1200" dirty="0"/>
              <a:t> (renvoi une probabilité entre 0 et 1) 1 seul neurone</a:t>
            </a:r>
          </a:p>
          <a:p>
            <a:endParaRPr lang="fr-FR" dirty="0"/>
          </a:p>
        </p:txBody>
      </p:sp>
      <p:sp>
        <p:nvSpPr>
          <p:cNvPr id="4" name="Espace réservé du numéro de diapositive 3"/>
          <p:cNvSpPr>
            <a:spLocks noGrp="1"/>
          </p:cNvSpPr>
          <p:nvPr>
            <p:ph type="sldNum" sz="quarter" idx="5"/>
          </p:nvPr>
        </p:nvSpPr>
        <p:spPr/>
        <p:txBody>
          <a:bodyPr/>
          <a:lstStyle/>
          <a:p>
            <a:fld id="{9CC67B17-F36D-4AB1-BAEB-1ABE47C32B5C}" type="slidenum">
              <a:rPr lang="fr-FR" smtClean="0"/>
              <a:t>17</a:t>
            </a:fld>
            <a:endParaRPr lang="fr-FR"/>
          </a:p>
        </p:txBody>
      </p:sp>
    </p:spTree>
    <p:extLst>
      <p:ext uri="{BB962C8B-B14F-4D97-AF65-F5344CB8AC3E}">
        <p14:creationId xmlns:p14="http://schemas.microsoft.com/office/powerpoint/2010/main" val="1967907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C2B53-B582-D7FF-DB75-93D1CE0C742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F65BECF-09A3-E9E6-ED54-90954894EF7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F372974-5C03-412F-91E3-32B270166E12}"/>
              </a:ext>
            </a:extLst>
          </p:cNvPr>
          <p:cNvSpPr>
            <a:spLocks noGrp="1"/>
          </p:cNvSpPr>
          <p:nvPr>
            <p:ph type="body" idx="1"/>
          </p:nvPr>
        </p:nvSpPr>
        <p:spPr/>
        <p:txBody>
          <a:bodyPr/>
          <a:lstStyle/>
          <a:p>
            <a:r>
              <a:rPr lang="fr-FR" dirty="0"/>
              <a:t>ES stoppe l’entraînement si </a:t>
            </a:r>
            <a:r>
              <a:rPr lang="fr-FR" dirty="0" err="1"/>
              <a:t>val_loss</a:t>
            </a:r>
            <a:r>
              <a:rPr lang="fr-FR" dirty="0"/>
              <a:t> ne s’améliore pas après 10 </a:t>
            </a:r>
            <a:r>
              <a:rPr lang="fr-FR" dirty="0" err="1"/>
              <a:t>epochs</a:t>
            </a:r>
            <a:r>
              <a:rPr lang="fr-FR" dirty="0"/>
              <a:t>, restaure les meilleurs poids obtenus</a:t>
            </a:r>
          </a:p>
          <a:p>
            <a:endParaRPr lang="fr-FR" dirty="0"/>
          </a:p>
        </p:txBody>
      </p:sp>
      <p:sp>
        <p:nvSpPr>
          <p:cNvPr id="4" name="Espace réservé du numéro de diapositive 3">
            <a:extLst>
              <a:ext uri="{FF2B5EF4-FFF2-40B4-BE49-F238E27FC236}">
                <a16:creationId xmlns:a16="http://schemas.microsoft.com/office/drawing/2014/main" id="{3902142C-59F6-1E4C-827E-9673A3778743}"/>
              </a:ext>
            </a:extLst>
          </p:cNvPr>
          <p:cNvSpPr>
            <a:spLocks noGrp="1"/>
          </p:cNvSpPr>
          <p:nvPr>
            <p:ph type="sldNum" sz="quarter" idx="5"/>
          </p:nvPr>
        </p:nvSpPr>
        <p:spPr/>
        <p:txBody>
          <a:bodyPr/>
          <a:lstStyle/>
          <a:p>
            <a:fld id="{9CC67B17-F36D-4AB1-BAEB-1ABE47C32B5C}" type="slidenum">
              <a:rPr lang="fr-FR" smtClean="0"/>
              <a:t>18</a:t>
            </a:fld>
            <a:endParaRPr lang="fr-FR"/>
          </a:p>
        </p:txBody>
      </p:sp>
    </p:spTree>
    <p:extLst>
      <p:ext uri="{BB962C8B-B14F-4D97-AF65-F5344CB8AC3E}">
        <p14:creationId xmlns:p14="http://schemas.microsoft.com/office/powerpoint/2010/main" val="1576424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728C5-8490-B08B-9119-6EF5EE19E6A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E7D8AAD-2544-FE9A-BE53-BE99DC25F17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786AED1-5EF4-825D-6537-6DCEEA602B5C}"/>
              </a:ext>
            </a:extLst>
          </p:cNvPr>
          <p:cNvSpPr>
            <a:spLocks noGrp="1"/>
          </p:cNvSpPr>
          <p:nvPr>
            <p:ph type="body" idx="1"/>
          </p:nvPr>
        </p:nvSpPr>
        <p:spPr/>
        <p:txBody>
          <a:bodyPr/>
          <a:lstStyle/>
          <a:p>
            <a:r>
              <a:rPr lang="fr-FR" dirty="0"/>
              <a:t>Même logique de préparation et séparation, instanciation du modèle et définition des hyperparamètres. </a:t>
            </a:r>
          </a:p>
        </p:txBody>
      </p:sp>
      <p:sp>
        <p:nvSpPr>
          <p:cNvPr id="4" name="Espace réservé du numéro de diapositive 3">
            <a:extLst>
              <a:ext uri="{FF2B5EF4-FFF2-40B4-BE49-F238E27FC236}">
                <a16:creationId xmlns:a16="http://schemas.microsoft.com/office/drawing/2014/main" id="{269A883B-59D5-29CF-0326-E0E88D2DA541}"/>
              </a:ext>
            </a:extLst>
          </p:cNvPr>
          <p:cNvSpPr>
            <a:spLocks noGrp="1"/>
          </p:cNvSpPr>
          <p:nvPr>
            <p:ph type="sldNum" sz="quarter" idx="5"/>
          </p:nvPr>
        </p:nvSpPr>
        <p:spPr/>
        <p:txBody>
          <a:bodyPr/>
          <a:lstStyle/>
          <a:p>
            <a:fld id="{9CC67B17-F36D-4AB1-BAEB-1ABE47C32B5C}" type="slidenum">
              <a:rPr lang="fr-FR" smtClean="0"/>
              <a:t>19</a:t>
            </a:fld>
            <a:endParaRPr lang="fr-FR"/>
          </a:p>
        </p:txBody>
      </p:sp>
    </p:spTree>
    <p:extLst>
      <p:ext uri="{BB962C8B-B14F-4D97-AF65-F5344CB8AC3E}">
        <p14:creationId xmlns:p14="http://schemas.microsoft.com/office/powerpoint/2010/main" val="1763938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7D54A-B1FA-E91C-C00B-2E8C07B9715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14AA073-E931-4A8B-4FEA-A05C5EFDFC9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4AD9B90-BC4F-0BB5-ABB2-99FEE72ADF4E}"/>
              </a:ext>
            </a:extLst>
          </p:cNvPr>
          <p:cNvSpPr>
            <a:spLocks noGrp="1"/>
          </p:cNvSpPr>
          <p:nvPr>
            <p:ph type="body" idx="1"/>
          </p:nvPr>
        </p:nvSpPr>
        <p:spPr/>
        <p:txBody>
          <a:bodyPr/>
          <a:lstStyle/>
          <a:p>
            <a:r>
              <a:rPr lang="fr-FR" dirty="0"/>
              <a:t>Lire</a:t>
            </a:r>
          </a:p>
        </p:txBody>
      </p:sp>
      <p:sp>
        <p:nvSpPr>
          <p:cNvPr id="4" name="Espace réservé du numéro de diapositive 3">
            <a:extLst>
              <a:ext uri="{FF2B5EF4-FFF2-40B4-BE49-F238E27FC236}">
                <a16:creationId xmlns:a16="http://schemas.microsoft.com/office/drawing/2014/main" id="{06503E8C-153D-81F9-6D72-5C0DD023EB36}"/>
              </a:ext>
            </a:extLst>
          </p:cNvPr>
          <p:cNvSpPr>
            <a:spLocks noGrp="1"/>
          </p:cNvSpPr>
          <p:nvPr>
            <p:ph type="sldNum" sz="quarter" idx="5"/>
          </p:nvPr>
        </p:nvSpPr>
        <p:spPr/>
        <p:txBody>
          <a:bodyPr/>
          <a:lstStyle/>
          <a:p>
            <a:fld id="{9CC67B17-F36D-4AB1-BAEB-1ABE47C32B5C}" type="slidenum">
              <a:rPr lang="fr-FR" smtClean="0"/>
              <a:t>20</a:t>
            </a:fld>
            <a:endParaRPr lang="fr-FR"/>
          </a:p>
        </p:txBody>
      </p:sp>
    </p:spTree>
    <p:extLst>
      <p:ext uri="{BB962C8B-B14F-4D97-AF65-F5344CB8AC3E}">
        <p14:creationId xmlns:p14="http://schemas.microsoft.com/office/powerpoint/2010/main" val="3669417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Difficulté à aller plus haut car données bruitées. MLP Keras meilleur donc utilisation pour MLFlow</a:t>
            </a:r>
          </a:p>
        </p:txBody>
      </p:sp>
      <p:sp>
        <p:nvSpPr>
          <p:cNvPr id="4" name="Espace réservé du numéro de diapositive 3"/>
          <p:cNvSpPr>
            <a:spLocks noGrp="1"/>
          </p:cNvSpPr>
          <p:nvPr>
            <p:ph type="sldNum" sz="quarter" idx="5"/>
          </p:nvPr>
        </p:nvSpPr>
        <p:spPr/>
        <p:txBody>
          <a:bodyPr/>
          <a:lstStyle/>
          <a:p>
            <a:fld id="{9CC67B17-F36D-4AB1-BAEB-1ABE47C32B5C}" type="slidenum">
              <a:rPr lang="fr-FR" smtClean="0"/>
              <a:t>21</a:t>
            </a:fld>
            <a:endParaRPr lang="fr-FR"/>
          </a:p>
        </p:txBody>
      </p:sp>
    </p:spTree>
    <p:extLst>
      <p:ext uri="{BB962C8B-B14F-4D97-AF65-F5344CB8AC3E}">
        <p14:creationId xmlns:p14="http://schemas.microsoft.com/office/powerpoint/2010/main" val="3022711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4A120-631C-5F96-7F89-DC4F2B1E27D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5567C1C-4BA6-AEDB-C1E2-7CC8B9ADF4A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8ED2310-20C8-3F68-906A-EC3CBA7D2A1A}"/>
              </a:ext>
            </a:extLst>
          </p:cNvPr>
          <p:cNvSpPr>
            <a:spLocks noGrp="1"/>
          </p:cNvSpPr>
          <p:nvPr>
            <p:ph type="body" idx="1"/>
          </p:nvPr>
        </p:nvSpPr>
        <p:spPr/>
        <p:txBody>
          <a:bodyPr/>
          <a:lstStyle/>
          <a:p>
            <a:r>
              <a:rPr lang="fr-FR" dirty="0"/>
              <a:t>La 2</a:t>
            </a:r>
            <a:r>
              <a:rPr lang="fr-FR" baseline="30000" dirty="0"/>
              <a:t>e</a:t>
            </a:r>
            <a:r>
              <a:rPr lang="fr-FR" dirty="0"/>
              <a:t> partie de ce projet consistait au déploiement d’un modèle de machine </a:t>
            </a:r>
            <a:r>
              <a:rPr lang="fr-FR" dirty="0" err="1"/>
              <a:t>learning</a:t>
            </a:r>
            <a:r>
              <a:rPr lang="fr-FR" dirty="0"/>
              <a:t>, nous devions donc prendre en main l’outil MLFlow.</a:t>
            </a:r>
          </a:p>
        </p:txBody>
      </p:sp>
      <p:sp>
        <p:nvSpPr>
          <p:cNvPr id="4" name="Espace réservé du numéro de diapositive 3">
            <a:extLst>
              <a:ext uri="{FF2B5EF4-FFF2-40B4-BE49-F238E27FC236}">
                <a16:creationId xmlns:a16="http://schemas.microsoft.com/office/drawing/2014/main" id="{578A8B48-870E-844D-6F8D-0E46BC9F88F3}"/>
              </a:ext>
            </a:extLst>
          </p:cNvPr>
          <p:cNvSpPr>
            <a:spLocks noGrp="1"/>
          </p:cNvSpPr>
          <p:nvPr>
            <p:ph type="sldNum" sz="quarter" idx="5"/>
          </p:nvPr>
        </p:nvSpPr>
        <p:spPr/>
        <p:txBody>
          <a:bodyPr/>
          <a:lstStyle/>
          <a:p>
            <a:fld id="{9CC67B17-F36D-4AB1-BAEB-1ABE47C32B5C}" type="slidenum">
              <a:rPr lang="fr-FR" smtClean="0"/>
              <a:t>22</a:t>
            </a:fld>
            <a:endParaRPr lang="fr-FR"/>
          </a:p>
        </p:txBody>
      </p:sp>
    </p:spTree>
    <p:extLst>
      <p:ext uri="{BB962C8B-B14F-4D97-AF65-F5344CB8AC3E}">
        <p14:creationId xmlns:p14="http://schemas.microsoft.com/office/powerpoint/2010/main" val="1060760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Boucle pour avoir un run par entraînement et donc des logs des métriques et hyperparamètres pour chaque entraînement.</a:t>
            </a:r>
          </a:p>
        </p:txBody>
      </p:sp>
      <p:sp>
        <p:nvSpPr>
          <p:cNvPr id="4" name="Espace réservé du numéro de diapositive 3"/>
          <p:cNvSpPr>
            <a:spLocks noGrp="1"/>
          </p:cNvSpPr>
          <p:nvPr>
            <p:ph type="sldNum" sz="quarter" idx="5"/>
          </p:nvPr>
        </p:nvSpPr>
        <p:spPr/>
        <p:txBody>
          <a:bodyPr/>
          <a:lstStyle/>
          <a:p>
            <a:fld id="{9CC67B17-F36D-4AB1-BAEB-1ABE47C32B5C}" type="slidenum">
              <a:rPr lang="fr-FR" smtClean="0"/>
              <a:t>26</a:t>
            </a:fld>
            <a:endParaRPr lang="fr-FR"/>
          </a:p>
        </p:txBody>
      </p:sp>
    </p:spTree>
    <p:extLst>
      <p:ext uri="{BB962C8B-B14F-4D97-AF65-F5344CB8AC3E}">
        <p14:creationId xmlns:p14="http://schemas.microsoft.com/office/powerpoint/2010/main" val="3150454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0834C-DB3E-0C3A-8BBF-B436AB0F5FD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704158F-644E-62D6-EF3B-E4DDDDEBD8D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0C6C5EF-E68E-76D5-F482-CC09CD997D28}"/>
              </a:ext>
            </a:extLst>
          </p:cNvPr>
          <p:cNvSpPr>
            <a:spLocks noGrp="1"/>
          </p:cNvSpPr>
          <p:nvPr>
            <p:ph type="body" idx="1"/>
          </p:nvPr>
        </p:nvSpPr>
        <p:spPr/>
        <p:txBody>
          <a:bodyPr/>
          <a:lstStyle/>
          <a:p>
            <a:r>
              <a:rPr lang="fr-FR" dirty="0"/>
              <a:t>Boucle pour avoir un run par entraînement et donc des logs des métriques et hyperparamètres pour chaque entraînement.</a:t>
            </a:r>
          </a:p>
        </p:txBody>
      </p:sp>
      <p:sp>
        <p:nvSpPr>
          <p:cNvPr id="4" name="Espace réservé du numéro de diapositive 3">
            <a:extLst>
              <a:ext uri="{FF2B5EF4-FFF2-40B4-BE49-F238E27FC236}">
                <a16:creationId xmlns:a16="http://schemas.microsoft.com/office/drawing/2014/main" id="{0BD6B3E1-1EDA-97ED-F524-0F92E1CED9D9}"/>
              </a:ext>
            </a:extLst>
          </p:cNvPr>
          <p:cNvSpPr>
            <a:spLocks noGrp="1"/>
          </p:cNvSpPr>
          <p:nvPr>
            <p:ph type="sldNum" sz="quarter" idx="5"/>
          </p:nvPr>
        </p:nvSpPr>
        <p:spPr/>
        <p:txBody>
          <a:bodyPr/>
          <a:lstStyle/>
          <a:p>
            <a:fld id="{9CC67B17-F36D-4AB1-BAEB-1ABE47C32B5C}" type="slidenum">
              <a:rPr lang="fr-FR" smtClean="0"/>
              <a:t>27</a:t>
            </a:fld>
            <a:endParaRPr lang="fr-FR"/>
          </a:p>
        </p:txBody>
      </p:sp>
    </p:spTree>
    <p:extLst>
      <p:ext uri="{BB962C8B-B14F-4D97-AF65-F5344CB8AC3E}">
        <p14:creationId xmlns:p14="http://schemas.microsoft.com/office/powerpoint/2010/main" val="3379510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B103D-FDDC-B227-E9C3-880C85E66E6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A4C7C4F-E989-AD25-32AF-0DA22689F84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5554F54-81C9-9916-0E84-AFC5ED8EAC3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586D28E-9573-08D6-A0A9-407A92CE9DA2}"/>
              </a:ext>
            </a:extLst>
          </p:cNvPr>
          <p:cNvSpPr>
            <a:spLocks noGrp="1"/>
          </p:cNvSpPr>
          <p:nvPr>
            <p:ph type="sldNum" sz="quarter" idx="5"/>
          </p:nvPr>
        </p:nvSpPr>
        <p:spPr/>
        <p:txBody>
          <a:bodyPr/>
          <a:lstStyle/>
          <a:p>
            <a:fld id="{9CC67B17-F36D-4AB1-BAEB-1ABE47C32B5C}" type="slidenum">
              <a:rPr lang="fr-FR" smtClean="0"/>
              <a:t>28</a:t>
            </a:fld>
            <a:endParaRPr lang="fr-FR"/>
          </a:p>
        </p:txBody>
      </p:sp>
    </p:spTree>
    <p:extLst>
      <p:ext uri="{BB962C8B-B14F-4D97-AF65-F5344CB8AC3E}">
        <p14:creationId xmlns:p14="http://schemas.microsoft.com/office/powerpoint/2010/main" val="1062659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ce projet, on a développé un modèle capable de prédire si une eau est potable ou non à partir de ses caractéristiques. L’accès à l’eau potable est essentiel pour la santé L’objectif était aussi de pouvoir le </a:t>
            </a:r>
            <a:r>
              <a:rPr lang="fr-FR" b="1" dirty="0"/>
              <a:t>déployer facilement</a:t>
            </a:r>
            <a:r>
              <a:rPr lang="fr-FR" dirty="0"/>
              <a:t>, pour qu’il soit utilisable par d’autres personnes que nous, en dehors de notre machine.</a:t>
            </a:r>
          </a:p>
        </p:txBody>
      </p:sp>
      <p:sp>
        <p:nvSpPr>
          <p:cNvPr id="4" name="Espace réservé du numéro de diapositive 3"/>
          <p:cNvSpPr>
            <a:spLocks noGrp="1"/>
          </p:cNvSpPr>
          <p:nvPr>
            <p:ph type="sldNum" sz="quarter" idx="5"/>
          </p:nvPr>
        </p:nvSpPr>
        <p:spPr/>
        <p:txBody>
          <a:bodyPr/>
          <a:lstStyle/>
          <a:p>
            <a:fld id="{9CC67B17-F36D-4AB1-BAEB-1ABE47C32B5C}" type="slidenum">
              <a:rPr lang="fr-FR" smtClean="0"/>
              <a:t>4</a:t>
            </a:fld>
            <a:endParaRPr lang="fr-FR"/>
          </a:p>
        </p:txBody>
      </p:sp>
    </p:spTree>
    <p:extLst>
      <p:ext uri="{BB962C8B-B14F-4D97-AF65-F5344CB8AC3E}">
        <p14:creationId xmlns:p14="http://schemas.microsoft.com/office/powerpoint/2010/main" val="413163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E7101-6191-EA16-E487-915DCE21D4B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6CDD14B-6FE0-995A-8A7B-88CECBE4E9D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02A01AA-BB19-1528-F9A3-3C9F11798A7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54D79AA-1AF2-22A1-1BF8-B206B9AB5956}"/>
              </a:ext>
            </a:extLst>
          </p:cNvPr>
          <p:cNvSpPr>
            <a:spLocks noGrp="1"/>
          </p:cNvSpPr>
          <p:nvPr>
            <p:ph type="sldNum" sz="quarter" idx="5"/>
          </p:nvPr>
        </p:nvSpPr>
        <p:spPr/>
        <p:txBody>
          <a:bodyPr/>
          <a:lstStyle/>
          <a:p>
            <a:fld id="{9CC67B17-F36D-4AB1-BAEB-1ABE47C32B5C}" type="slidenum">
              <a:rPr lang="fr-FR" smtClean="0"/>
              <a:t>29</a:t>
            </a:fld>
            <a:endParaRPr lang="fr-FR"/>
          </a:p>
        </p:txBody>
      </p:sp>
    </p:spTree>
    <p:extLst>
      <p:ext uri="{BB962C8B-B14F-4D97-AF65-F5344CB8AC3E}">
        <p14:creationId xmlns:p14="http://schemas.microsoft.com/office/powerpoint/2010/main" val="1049246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63F1F-038F-5911-1791-DBF3AB25005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128609B-E064-FBF2-691C-6208AF408F6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A01ED67-8194-2E3E-BF69-702B76D8E78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037EFEF-94C0-1CFF-C295-4C5E4B634848}"/>
              </a:ext>
            </a:extLst>
          </p:cNvPr>
          <p:cNvSpPr>
            <a:spLocks noGrp="1"/>
          </p:cNvSpPr>
          <p:nvPr>
            <p:ph type="sldNum" sz="quarter" idx="5"/>
          </p:nvPr>
        </p:nvSpPr>
        <p:spPr/>
        <p:txBody>
          <a:bodyPr/>
          <a:lstStyle/>
          <a:p>
            <a:fld id="{9CC67B17-F36D-4AB1-BAEB-1ABE47C32B5C}" type="slidenum">
              <a:rPr lang="fr-FR" smtClean="0"/>
              <a:t>30</a:t>
            </a:fld>
            <a:endParaRPr lang="fr-FR"/>
          </a:p>
        </p:txBody>
      </p:sp>
    </p:spTree>
    <p:extLst>
      <p:ext uri="{BB962C8B-B14F-4D97-AF65-F5344CB8AC3E}">
        <p14:creationId xmlns:p14="http://schemas.microsoft.com/office/powerpoint/2010/main" val="3468164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6967E-C082-A7A5-27EB-36FD07F5B20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27F10DF-75A9-13DC-3048-994A54FE3B2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9C216A4-D00D-3C1B-2E5F-A4969895DE7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63520C5-C4A2-23B5-D13B-4F1A0A089BF9}"/>
              </a:ext>
            </a:extLst>
          </p:cNvPr>
          <p:cNvSpPr>
            <a:spLocks noGrp="1"/>
          </p:cNvSpPr>
          <p:nvPr>
            <p:ph type="sldNum" sz="quarter" idx="5"/>
          </p:nvPr>
        </p:nvSpPr>
        <p:spPr/>
        <p:txBody>
          <a:bodyPr/>
          <a:lstStyle/>
          <a:p>
            <a:fld id="{9CC67B17-F36D-4AB1-BAEB-1ABE47C32B5C}" type="slidenum">
              <a:rPr lang="fr-FR" smtClean="0"/>
              <a:t>31</a:t>
            </a:fld>
            <a:endParaRPr lang="fr-FR"/>
          </a:p>
        </p:txBody>
      </p:sp>
    </p:spTree>
    <p:extLst>
      <p:ext uri="{BB962C8B-B14F-4D97-AF65-F5344CB8AC3E}">
        <p14:creationId xmlns:p14="http://schemas.microsoft.com/office/powerpoint/2010/main" val="1806351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D2582-F15F-1EE4-ABA8-90F4D966EBA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67D4C87-2A0B-9488-3604-02D5EE9CFD8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41FB840-A8C0-A31A-26F3-9BB0EBD4B01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173F466-DC49-BE57-6087-4C9DB89E48E3}"/>
              </a:ext>
            </a:extLst>
          </p:cNvPr>
          <p:cNvSpPr>
            <a:spLocks noGrp="1"/>
          </p:cNvSpPr>
          <p:nvPr>
            <p:ph type="sldNum" sz="quarter" idx="5"/>
          </p:nvPr>
        </p:nvSpPr>
        <p:spPr/>
        <p:txBody>
          <a:bodyPr/>
          <a:lstStyle/>
          <a:p>
            <a:fld id="{9CC67B17-F36D-4AB1-BAEB-1ABE47C32B5C}" type="slidenum">
              <a:rPr lang="fr-FR" smtClean="0"/>
              <a:t>32</a:t>
            </a:fld>
            <a:endParaRPr lang="fr-FR"/>
          </a:p>
        </p:txBody>
      </p:sp>
    </p:spTree>
    <p:extLst>
      <p:ext uri="{BB962C8B-B14F-4D97-AF65-F5344CB8AC3E}">
        <p14:creationId xmlns:p14="http://schemas.microsoft.com/office/powerpoint/2010/main" val="3144713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57F1C-9FAC-2D27-E3EC-88544639010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33BC2AE-4482-A1B2-A1DD-28F25697FBB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FF90020-3FA8-0687-7CE5-A5B532806F57}"/>
              </a:ext>
            </a:extLst>
          </p:cNvPr>
          <p:cNvSpPr>
            <a:spLocks noGrp="1"/>
          </p:cNvSpPr>
          <p:nvPr>
            <p:ph type="body" idx="1"/>
          </p:nvPr>
        </p:nvSpPr>
        <p:spPr/>
        <p:txBody>
          <a:bodyPr/>
          <a:lstStyle/>
          <a:p>
            <a:r>
              <a:rPr lang="fr-FR" dirty="0"/>
              <a:t>Lire</a:t>
            </a:r>
          </a:p>
        </p:txBody>
      </p:sp>
      <p:sp>
        <p:nvSpPr>
          <p:cNvPr id="4" name="Espace réservé du numéro de diapositive 3">
            <a:extLst>
              <a:ext uri="{FF2B5EF4-FFF2-40B4-BE49-F238E27FC236}">
                <a16:creationId xmlns:a16="http://schemas.microsoft.com/office/drawing/2014/main" id="{2660D392-65DD-CB50-6165-5772AB532EA1}"/>
              </a:ext>
            </a:extLst>
          </p:cNvPr>
          <p:cNvSpPr>
            <a:spLocks noGrp="1"/>
          </p:cNvSpPr>
          <p:nvPr>
            <p:ph type="sldNum" sz="quarter" idx="5"/>
          </p:nvPr>
        </p:nvSpPr>
        <p:spPr/>
        <p:txBody>
          <a:bodyPr/>
          <a:lstStyle/>
          <a:p>
            <a:fld id="{9CC67B17-F36D-4AB1-BAEB-1ABE47C32B5C}" type="slidenum">
              <a:rPr lang="fr-FR" smtClean="0"/>
              <a:t>33</a:t>
            </a:fld>
            <a:endParaRPr lang="fr-FR"/>
          </a:p>
        </p:txBody>
      </p:sp>
    </p:spTree>
    <p:extLst>
      <p:ext uri="{BB962C8B-B14F-4D97-AF65-F5344CB8AC3E}">
        <p14:creationId xmlns:p14="http://schemas.microsoft.com/office/powerpoint/2010/main" val="1320316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747B5-A25B-DF2D-6F04-4E11AAC1348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3B54F58-D0C7-C32F-6C49-4341A0AEAE0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CDFA911-6D36-96DF-58EE-A544B2DD3592}"/>
              </a:ext>
            </a:extLst>
          </p:cNvPr>
          <p:cNvSpPr>
            <a:spLocks noGrp="1"/>
          </p:cNvSpPr>
          <p:nvPr>
            <p:ph type="body" idx="1"/>
          </p:nvPr>
        </p:nvSpPr>
        <p:spPr/>
        <p:txBody>
          <a:bodyPr/>
          <a:lstStyle/>
          <a:p>
            <a:r>
              <a:rPr lang="fr-FR" dirty="0"/>
              <a:t>Lire</a:t>
            </a:r>
          </a:p>
        </p:txBody>
      </p:sp>
      <p:sp>
        <p:nvSpPr>
          <p:cNvPr id="4" name="Espace réservé du numéro de diapositive 3">
            <a:extLst>
              <a:ext uri="{FF2B5EF4-FFF2-40B4-BE49-F238E27FC236}">
                <a16:creationId xmlns:a16="http://schemas.microsoft.com/office/drawing/2014/main" id="{D4DB1FAD-85BC-9A56-195D-A4B3705510C3}"/>
              </a:ext>
            </a:extLst>
          </p:cNvPr>
          <p:cNvSpPr>
            <a:spLocks noGrp="1"/>
          </p:cNvSpPr>
          <p:nvPr>
            <p:ph type="sldNum" sz="quarter" idx="5"/>
          </p:nvPr>
        </p:nvSpPr>
        <p:spPr/>
        <p:txBody>
          <a:bodyPr/>
          <a:lstStyle/>
          <a:p>
            <a:fld id="{9CC67B17-F36D-4AB1-BAEB-1ABE47C32B5C}" type="slidenum">
              <a:rPr lang="fr-FR" smtClean="0"/>
              <a:t>37</a:t>
            </a:fld>
            <a:endParaRPr lang="fr-FR"/>
          </a:p>
        </p:txBody>
      </p:sp>
    </p:spTree>
    <p:extLst>
      <p:ext uri="{BB962C8B-B14F-4D97-AF65-F5344CB8AC3E}">
        <p14:creationId xmlns:p14="http://schemas.microsoft.com/office/powerpoint/2010/main" val="1444233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test garantit que le modèle Keras en Production dans MLflow est accessible et fonctionnel. Il permet de vérifier la disponibilité du modèle avant de l’utiliser dans l’application.</a:t>
            </a:r>
          </a:p>
        </p:txBody>
      </p:sp>
      <p:sp>
        <p:nvSpPr>
          <p:cNvPr id="4" name="Espace réservé du numéro de diapositive 3"/>
          <p:cNvSpPr>
            <a:spLocks noGrp="1"/>
          </p:cNvSpPr>
          <p:nvPr>
            <p:ph type="sldNum" sz="quarter" idx="5"/>
          </p:nvPr>
        </p:nvSpPr>
        <p:spPr/>
        <p:txBody>
          <a:bodyPr/>
          <a:lstStyle/>
          <a:p>
            <a:fld id="{9CC67B17-F36D-4AB1-BAEB-1ABE47C32B5C}" type="slidenum">
              <a:rPr lang="fr-FR" smtClean="0"/>
              <a:t>39</a:t>
            </a:fld>
            <a:endParaRPr lang="fr-FR"/>
          </a:p>
        </p:txBody>
      </p:sp>
    </p:spTree>
    <p:extLst>
      <p:ext uri="{BB962C8B-B14F-4D97-AF65-F5344CB8AC3E}">
        <p14:creationId xmlns:p14="http://schemas.microsoft.com/office/powerpoint/2010/main" val="157090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2D60B-E4E7-ABCD-E24B-64A42C1A5F4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9DD5736-DCC3-3831-766E-A13DFB439C7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F37A2BF-08F6-FBE5-88AB-9F9CC39C9495}"/>
              </a:ext>
            </a:extLst>
          </p:cNvPr>
          <p:cNvSpPr>
            <a:spLocks noGrp="1"/>
          </p:cNvSpPr>
          <p:nvPr>
            <p:ph type="body" idx="1"/>
          </p:nvPr>
        </p:nvSpPr>
        <p:spPr/>
        <p:txBody>
          <a:bodyPr/>
          <a:lstStyle/>
          <a:p>
            <a:r>
              <a:rPr lang="fr-FR" dirty="0"/>
              <a:t>Ce test vérifie que notre </a:t>
            </a:r>
            <a:r>
              <a:rPr lang="fr-FR" dirty="0" err="1"/>
              <a:t>scaler</a:t>
            </a:r>
            <a:r>
              <a:rPr lang="fr-FR" dirty="0"/>
              <a:t> prépare bien les données dans le bon format. C’est crucial pour les réseaux de neurones, qui sont sensibles à l’échelle des données</a:t>
            </a:r>
          </a:p>
        </p:txBody>
      </p:sp>
      <p:sp>
        <p:nvSpPr>
          <p:cNvPr id="4" name="Espace réservé du numéro de diapositive 3">
            <a:extLst>
              <a:ext uri="{FF2B5EF4-FFF2-40B4-BE49-F238E27FC236}">
                <a16:creationId xmlns:a16="http://schemas.microsoft.com/office/drawing/2014/main" id="{03D7CA0B-A9E0-0E70-BFB6-A7DD080FACE3}"/>
              </a:ext>
            </a:extLst>
          </p:cNvPr>
          <p:cNvSpPr>
            <a:spLocks noGrp="1"/>
          </p:cNvSpPr>
          <p:nvPr>
            <p:ph type="sldNum" sz="quarter" idx="5"/>
          </p:nvPr>
        </p:nvSpPr>
        <p:spPr/>
        <p:txBody>
          <a:bodyPr/>
          <a:lstStyle/>
          <a:p>
            <a:fld id="{9CC67B17-F36D-4AB1-BAEB-1ABE47C32B5C}" type="slidenum">
              <a:rPr lang="fr-FR" smtClean="0"/>
              <a:t>40</a:t>
            </a:fld>
            <a:endParaRPr lang="fr-FR"/>
          </a:p>
        </p:txBody>
      </p:sp>
    </p:spTree>
    <p:extLst>
      <p:ext uri="{BB962C8B-B14F-4D97-AF65-F5344CB8AC3E}">
        <p14:creationId xmlns:p14="http://schemas.microsoft.com/office/powerpoint/2010/main" val="7238905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73325-1BC9-1D05-9DB5-8F61595BC6C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D76C628-1E9E-0C49-B994-39E7D319CA7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7FB8B7B-EEE5-6929-5DA5-6E7AA349CB0B}"/>
              </a:ext>
            </a:extLst>
          </p:cNvPr>
          <p:cNvSpPr>
            <a:spLocks noGrp="1"/>
          </p:cNvSpPr>
          <p:nvPr>
            <p:ph type="body" idx="1"/>
          </p:nvPr>
        </p:nvSpPr>
        <p:spPr/>
        <p:txBody>
          <a:bodyPr/>
          <a:lstStyle/>
          <a:p>
            <a:r>
              <a:rPr lang="fr-FR" dirty="0"/>
              <a:t>Ce test garantit que le modèle donne bien une sortie pour chaque entrée, et que cette sortie est une </a:t>
            </a:r>
            <a:r>
              <a:rPr lang="fr-FR" b="1" dirty="0"/>
              <a:t>probabilité valide</a:t>
            </a:r>
            <a:r>
              <a:rPr lang="fr-FR" dirty="0"/>
              <a:t> entre 0 et 1. Cela nous évite des erreurs de logique en production. </a:t>
            </a:r>
          </a:p>
        </p:txBody>
      </p:sp>
      <p:sp>
        <p:nvSpPr>
          <p:cNvPr id="4" name="Espace réservé du numéro de diapositive 3">
            <a:extLst>
              <a:ext uri="{FF2B5EF4-FFF2-40B4-BE49-F238E27FC236}">
                <a16:creationId xmlns:a16="http://schemas.microsoft.com/office/drawing/2014/main" id="{41E22F66-5C08-2760-CAB4-9CF58365A290}"/>
              </a:ext>
            </a:extLst>
          </p:cNvPr>
          <p:cNvSpPr>
            <a:spLocks noGrp="1"/>
          </p:cNvSpPr>
          <p:nvPr>
            <p:ph type="sldNum" sz="quarter" idx="5"/>
          </p:nvPr>
        </p:nvSpPr>
        <p:spPr/>
        <p:txBody>
          <a:bodyPr/>
          <a:lstStyle/>
          <a:p>
            <a:fld id="{9CC67B17-F36D-4AB1-BAEB-1ABE47C32B5C}" type="slidenum">
              <a:rPr lang="fr-FR" smtClean="0"/>
              <a:t>41</a:t>
            </a:fld>
            <a:endParaRPr lang="fr-FR"/>
          </a:p>
        </p:txBody>
      </p:sp>
    </p:spTree>
    <p:extLst>
      <p:ext uri="{BB962C8B-B14F-4D97-AF65-F5344CB8AC3E}">
        <p14:creationId xmlns:p14="http://schemas.microsoft.com/office/powerpoint/2010/main" val="2323203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B6118-7DE0-C655-CFC4-6B4FD9A0882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6CDA0CB-E4EE-58E8-8D40-B3DC3CBE509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1741662-B0BD-5615-E3EB-3CCDF98FDD62}"/>
              </a:ext>
            </a:extLst>
          </p:cNvPr>
          <p:cNvSpPr>
            <a:spLocks noGrp="1"/>
          </p:cNvSpPr>
          <p:nvPr>
            <p:ph type="body" idx="1"/>
          </p:nvPr>
        </p:nvSpPr>
        <p:spPr/>
        <p:txBody>
          <a:bodyPr/>
          <a:lstStyle/>
          <a:p>
            <a:r>
              <a:rPr lang="fr-FR" dirty="0"/>
              <a:t>Ce test permet de valider que même sur une prédiction unitaire, comme dans une application Flask, la forme et les valeurs retournées sont correctes. C’est essentiel pour éviter les erreurs d’interface. </a:t>
            </a:r>
          </a:p>
        </p:txBody>
      </p:sp>
      <p:sp>
        <p:nvSpPr>
          <p:cNvPr id="4" name="Espace réservé du numéro de diapositive 3">
            <a:extLst>
              <a:ext uri="{FF2B5EF4-FFF2-40B4-BE49-F238E27FC236}">
                <a16:creationId xmlns:a16="http://schemas.microsoft.com/office/drawing/2014/main" id="{DE88F144-0039-97D1-8B6F-FD3328668ABF}"/>
              </a:ext>
            </a:extLst>
          </p:cNvPr>
          <p:cNvSpPr>
            <a:spLocks noGrp="1"/>
          </p:cNvSpPr>
          <p:nvPr>
            <p:ph type="sldNum" sz="quarter" idx="5"/>
          </p:nvPr>
        </p:nvSpPr>
        <p:spPr/>
        <p:txBody>
          <a:bodyPr/>
          <a:lstStyle/>
          <a:p>
            <a:fld id="{9CC67B17-F36D-4AB1-BAEB-1ABE47C32B5C}" type="slidenum">
              <a:rPr lang="fr-FR" smtClean="0"/>
              <a:t>42</a:t>
            </a:fld>
            <a:endParaRPr lang="fr-FR"/>
          </a:p>
        </p:txBody>
      </p:sp>
    </p:spTree>
    <p:extLst>
      <p:ext uri="{BB962C8B-B14F-4D97-AF65-F5344CB8AC3E}">
        <p14:creationId xmlns:p14="http://schemas.microsoft.com/office/powerpoint/2010/main" val="373456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réaliser ce projet nous avions à notre disposition un </a:t>
            </a:r>
            <a:r>
              <a:rPr lang="fr-FR" dirty="0" err="1"/>
              <a:t>dataset</a:t>
            </a:r>
            <a:r>
              <a:rPr lang="fr-FR" dirty="0"/>
              <a:t> comprenant 9 variables + la variable cible:</a:t>
            </a:r>
          </a:p>
          <a:p>
            <a:pPr marL="171450" indent="-171450">
              <a:buFontTx/>
              <a:buChar char="-"/>
            </a:pPr>
            <a:r>
              <a:rPr lang="fr-FR" dirty="0"/>
              <a:t>pH = ph de l’eau ou acidité</a:t>
            </a:r>
          </a:p>
          <a:p>
            <a:pPr marL="171450" indent="-171450">
              <a:buFontTx/>
              <a:buChar char="-"/>
            </a:pPr>
            <a:r>
              <a:rPr lang="fr-FR" dirty="0" err="1"/>
              <a:t>Hardness</a:t>
            </a:r>
            <a:r>
              <a:rPr lang="fr-FR" dirty="0"/>
              <a:t> = capacité de l’eau à précipiter le savon causé par le calcium et le magnésium</a:t>
            </a:r>
          </a:p>
          <a:p>
            <a:pPr marL="171450" indent="-171450">
              <a:buFontTx/>
              <a:buChar char="-"/>
            </a:pPr>
            <a:r>
              <a:rPr lang="fr-FR" dirty="0" err="1"/>
              <a:t>Solids</a:t>
            </a:r>
            <a:r>
              <a:rPr lang="fr-FR" dirty="0"/>
              <a:t> = TDS (Total </a:t>
            </a:r>
            <a:r>
              <a:rPr lang="fr-FR" dirty="0" err="1"/>
              <a:t>Disolved</a:t>
            </a:r>
            <a:r>
              <a:rPr lang="fr-FR" dirty="0"/>
              <a:t> </a:t>
            </a:r>
            <a:r>
              <a:rPr lang="fr-FR" dirty="0" err="1"/>
              <a:t>Solids</a:t>
            </a:r>
            <a:r>
              <a:rPr lang="fr-FR" dirty="0"/>
              <a:t>) quantité de matière organique et non organique dissous dans l’eau </a:t>
            </a:r>
          </a:p>
          <a:p>
            <a:pPr marL="171450" indent="-171450">
              <a:buFontTx/>
              <a:buChar char="-"/>
            </a:pPr>
            <a:r>
              <a:rPr lang="fr-FR" dirty="0" err="1"/>
              <a:t>Chloramines</a:t>
            </a:r>
            <a:r>
              <a:rPr lang="fr-FR" dirty="0"/>
              <a:t> = Présent dans les produits de traitement de l’eau</a:t>
            </a:r>
          </a:p>
          <a:p>
            <a:pPr marL="171450" indent="-171450">
              <a:buFontTx/>
              <a:buChar char="-"/>
            </a:pPr>
            <a:r>
              <a:rPr lang="fr-FR" dirty="0"/>
              <a:t>Sulfate = Substance naturelle présente dans les sols et roches et air</a:t>
            </a:r>
          </a:p>
          <a:p>
            <a:pPr marL="171450" indent="-171450">
              <a:buFontTx/>
              <a:buChar char="-"/>
            </a:pPr>
            <a:r>
              <a:rPr lang="fr-FR" dirty="0" err="1"/>
              <a:t>Conductivity</a:t>
            </a:r>
            <a:r>
              <a:rPr lang="fr-FR" dirty="0"/>
              <a:t> = pour déterminer la concentration en ion dans l’eau. Directement liée à la variable </a:t>
            </a:r>
            <a:r>
              <a:rPr lang="fr-FR" dirty="0" err="1"/>
              <a:t>Solids</a:t>
            </a:r>
            <a:r>
              <a:rPr lang="fr-FR" dirty="0"/>
              <a:t> car la dissolution de minéraux détermine la conductivité électrique</a:t>
            </a:r>
          </a:p>
          <a:p>
            <a:pPr marL="171450" indent="-171450">
              <a:buFontTx/>
              <a:buChar char="-"/>
            </a:pPr>
            <a:r>
              <a:rPr lang="fr-FR" dirty="0" err="1"/>
              <a:t>Organic</a:t>
            </a:r>
            <a:r>
              <a:rPr lang="fr-FR" dirty="0"/>
              <a:t> </a:t>
            </a:r>
            <a:r>
              <a:rPr lang="fr-FR" dirty="0" err="1"/>
              <a:t>carbon</a:t>
            </a:r>
            <a:r>
              <a:rPr lang="fr-FR" dirty="0"/>
              <a:t> = Mesure la quantité totale de charbon organique dans l’eau pure</a:t>
            </a:r>
          </a:p>
          <a:p>
            <a:pPr marL="171450" indent="-171450">
              <a:buFontTx/>
              <a:buChar char="-"/>
            </a:pPr>
            <a:r>
              <a:rPr lang="fr-FR" dirty="0" err="1"/>
              <a:t>Trihalométhanes</a:t>
            </a:r>
            <a:r>
              <a:rPr lang="fr-FR" dirty="0"/>
              <a:t> = Produit chimique dans les produits de traitements</a:t>
            </a:r>
          </a:p>
          <a:p>
            <a:pPr marL="171450" indent="-171450">
              <a:buFontTx/>
              <a:buChar char="-"/>
            </a:pPr>
            <a:r>
              <a:rPr lang="fr-FR" dirty="0" err="1"/>
              <a:t>Turbidity</a:t>
            </a:r>
            <a:r>
              <a:rPr lang="fr-FR" dirty="0"/>
              <a:t> = Quantité de matière solide en suspension dans l’eau.</a:t>
            </a:r>
          </a:p>
          <a:p>
            <a:pPr marL="171450" indent="-171450">
              <a:buFontTx/>
              <a:buChar char="-"/>
            </a:pPr>
            <a:r>
              <a:rPr lang="fr-FR" dirty="0" err="1"/>
              <a:t>Potability</a:t>
            </a:r>
            <a:r>
              <a:rPr lang="fr-FR" dirty="0"/>
              <a:t> = buvable ou non </a:t>
            </a:r>
          </a:p>
        </p:txBody>
      </p:sp>
      <p:sp>
        <p:nvSpPr>
          <p:cNvPr id="4" name="Espace réservé du numéro de diapositive 3"/>
          <p:cNvSpPr>
            <a:spLocks noGrp="1"/>
          </p:cNvSpPr>
          <p:nvPr>
            <p:ph type="sldNum" sz="quarter" idx="5"/>
          </p:nvPr>
        </p:nvSpPr>
        <p:spPr/>
        <p:txBody>
          <a:bodyPr/>
          <a:lstStyle/>
          <a:p>
            <a:fld id="{9CC67B17-F36D-4AB1-BAEB-1ABE47C32B5C}" type="slidenum">
              <a:rPr lang="fr-FR" smtClean="0"/>
              <a:t>5</a:t>
            </a:fld>
            <a:endParaRPr lang="fr-FR"/>
          </a:p>
        </p:txBody>
      </p:sp>
    </p:spTree>
    <p:extLst>
      <p:ext uri="{BB962C8B-B14F-4D97-AF65-F5344CB8AC3E}">
        <p14:creationId xmlns:p14="http://schemas.microsoft.com/office/powerpoint/2010/main" val="136268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B491A-3BFA-81F9-FE72-2FEA438387B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5B6EC27-0F85-2B95-2D4D-968D1119B3E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76EC570-7BAC-D412-06F3-1639AC5DCF80}"/>
              </a:ext>
            </a:extLst>
          </p:cNvPr>
          <p:cNvSpPr>
            <a:spLocks noGrp="1"/>
          </p:cNvSpPr>
          <p:nvPr>
            <p:ph type="body" idx="1"/>
          </p:nvPr>
        </p:nvSpPr>
        <p:spPr/>
        <p:txBody>
          <a:bodyPr/>
          <a:lstStyle/>
          <a:p>
            <a:r>
              <a:rPr lang="fr-FR" dirty="0"/>
              <a:t>Ce test s’assure que le modèle MLP reste performant. Il vérifie que même en conditions réelles, le modèle atteint au minimum 60 % de précision sur les données complètes. Cela permet de garantir la </a:t>
            </a:r>
            <a:r>
              <a:rPr lang="fr-FR" b="1" dirty="0"/>
              <a:t>qualité du modèle déployé</a:t>
            </a:r>
            <a:r>
              <a:rPr lang="fr-FR" dirty="0"/>
              <a:t>, et d’éviter de mettre en production un modèle qui se dégrade.</a:t>
            </a:r>
          </a:p>
        </p:txBody>
      </p:sp>
      <p:sp>
        <p:nvSpPr>
          <p:cNvPr id="4" name="Espace réservé du numéro de diapositive 3">
            <a:extLst>
              <a:ext uri="{FF2B5EF4-FFF2-40B4-BE49-F238E27FC236}">
                <a16:creationId xmlns:a16="http://schemas.microsoft.com/office/drawing/2014/main" id="{0BF73A3D-F095-FE31-E1DE-30709662FA10}"/>
              </a:ext>
            </a:extLst>
          </p:cNvPr>
          <p:cNvSpPr>
            <a:spLocks noGrp="1"/>
          </p:cNvSpPr>
          <p:nvPr>
            <p:ph type="sldNum" sz="quarter" idx="5"/>
          </p:nvPr>
        </p:nvSpPr>
        <p:spPr/>
        <p:txBody>
          <a:bodyPr/>
          <a:lstStyle/>
          <a:p>
            <a:fld id="{9CC67B17-F36D-4AB1-BAEB-1ABE47C32B5C}" type="slidenum">
              <a:rPr lang="fr-FR" smtClean="0"/>
              <a:t>43</a:t>
            </a:fld>
            <a:endParaRPr lang="fr-FR"/>
          </a:p>
        </p:txBody>
      </p:sp>
    </p:spTree>
    <p:extLst>
      <p:ext uri="{BB962C8B-B14F-4D97-AF65-F5344CB8AC3E}">
        <p14:creationId xmlns:p14="http://schemas.microsoft.com/office/powerpoint/2010/main" val="61017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5E3B0-FEAC-20A8-39FF-844182B4EC1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B44F5C7-B83F-5A57-217D-4F583FA99AD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9171F6D-61C1-2582-6F48-27E9C715B5EC}"/>
              </a:ext>
            </a:extLst>
          </p:cNvPr>
          <p:cNvSpPr>
            <a:spLocks noGrp="1"/>
          </p:cNvSpPr>
          <p:nvPr>
            <p:ph type="body" idx="1"/>
          </p:nvPr>
        </p:nvSpPr>
        <p:spPr/>
        <p:txBody>
          <a:bodyPr/>
          <a:lstStyle/>
          <a:p>
            <a:r>
              <a:rPr lang="fr-FR" dirty="0"/>
              <a:t>Lire</a:t>
            </a:r>
          </a:p>
        </p:txBody>
      </p:sp>
      <p:sp>
        <p:nvSpPr>
          <p:cNvPr id="4" name="Espace réservé du numéro de diapositive 3">
            <a:extLst>
              <a:ext uri="{FF2B5EF4-FFF2-40B4-BE49-F238E27FC236}">
                <a16:creationId xmlns:a16="http://schemas.microsoft.com/office/drawing/2014/main" id="{6E438966-D13D-2878-4256-1C51EDAB81BA}"/>
              </a:ext>
            </a:extLst>
          </p:cNvPr>
          <p:cNvSpPr>
            <a:spLocks noGrp="1"/>
          </p:cNvSpPr>
          <p:nvPr>
            <p:ph type="sldNum" sz="quarter" idx="5"/>
          </p:nvPr>
        </p:nvSpPr>
        <p:spPr/>
        <p:txBody>
          <a:bodyPr/>
          <a:lstStyle/>
          <a:p>
            <a:fld id="{9CC67B17-F36D-4AB1-BAEB-1ABE47C32B5C}" type="slidenum">
              <a:rPr lang="fr-FR" smtClean="0"/>
              <a:t>44</a:t>
            </a:fld>
            <a:endParaRPr lang="fr-FR"/>
          </a:p>
        </p:txBody>
      </p:sp>
    </p:spTree>
    <p:extLst>
      <p:ext uri="{BB962C8B-B14F-4D97-AF65-F5344CB8AC3E}">
        <p14:creationId xmlns:p14="http://schemas.microsoft.com/office/powerpoint/2010/main" val="3503006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04C7F-C1B0-FFBF-C882-C665FD99910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AA13484-C7EB-40D2-4914-DD7740DB79F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831723C-338B-4A62-63CF-052776DBB16C}"/>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99029CF-EA3B-55F0-4522-AF738712F42B}"/>
              </a:ext>
            </a:extLst>
          </p:cNvPr>
          <p:cNvSpPr>
            <a:spLocks noGrp="1"/>
          </p:cNvSpPr>
          <p:nvPr>
            <p:ph type="sldNum" sz="quarter" idx="5"/>
          </p:nvPr>
        </p:nvSpPr>
        <p:spPr/>
        <p:txBody>
          <a:bodyPr/>
          <a:lstStyle/>
          <a:p>
            <a:fld id="{9CC67B17-F36D-4AB1-BAEB-1ABE47C32B5C}" type="slidenum">
              <a:rPr lang="fr-FR" smtClean="0"/>
              <a:t>45</a:t>
            </a:fld>
            <a:endParaRPr lang="fr-FR"/>
          </a:p>
        </p:txBody>
      </p:sp>
    </p:spTree>
    <p:extLst>
      <p:ext uri="{BB962C8B-B14F-4D97-AF65-F5344CB8AC3E}">
        <p14:creationId xmlns:p14="http://schemas.microsoft.com/office/powerpoint/2010/main" val="4290371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23A6C-88BF-A4F7-74D1-655BE6D1AE7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F971F8-02D8-EF6E-67C5-738A1C094C9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AC81AF9-DB4B-ACB5-3A94-1E7BEE0B1176}"/>
              </a:ext>
            </a:extLst>
          </p:cNvPr>
          <p:cNvSpPr>
            <a:spLocks noGrp="1"/>
          </p:cNvSpPr>
          <p:nvPr>
            <p:ph type="body" idx="1"/>
          </p:nvPr>
        </p:nvSpPr>
        <p:spPr/>
        <p:txBody>
          <a:bodyPr/>
          <a:lstStyle/>
          <a:p>
            <a:r>
              <a:rPr lang="fr-FR" dirty="0"/>
              <a:t>Lire</a:t>
            </a:r>
          </a:p>
        </p:txBody>
      </p:sp>
      <p:sp>
        <p:nvSpPr>
          <p:cNvPr id="4" name="Espace réservé du numéro de diapositive 3">
            <a:extLst>
              <a:ext uri="{FF2B5EF4-FFF2-40B4-BE49-F238E27FC236}">
                <a16:creationId xmlns:a16="http://schemas.microsoft.com/office/drawing/2014/main" id="{D80446A4-3E8D-D24A-E749-12CB5211032C}"/>
              </a:ext>
            </a:extLst>
          </p:cNvPr>
          <p:cNvSpPr>
            <a:spLocks noGrp="1"/>
          </p:cNvSpPr>
          <p:nvPr>
            <p:ph type="sldNum" sz="quarter" idx="5"/>
          </p:nvPr>
        </p:nvSpPr>
        <p:spPr/>
        <p:txBody>
          <a:bodyPr/>
          <a:lstStyle/>
          <a:p>
            <a:fld id="{9CC67B17-F36D-4AB1-BAEB-1ABE47C32B5C}" type="slidenum">
              <a:rPr lang="fr-FR" smtClean="0"/>
              <a:t>6</a:t>
            </a:fld>
            <a:endParaRPr lang="fr-FR"/>
          </a:p>
        </p:txBody>
      </p:sp>
    </p:spTree>
    <p:extLst>
      <p:ext uri="{BB962C8B-B14F-4D97-AF65-F5344CB8AC3E}">
        <p14:creationId xmlns:p14="http://schemas.microsoft.com/office/powerpoint/2010/main" val="4181627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Le graphe montre que le pH n’est pas un critère suffisant pour distinguer l’eau potable de l’eau non potable. Les deux distributions se recouvrent largement, ce qui signifie qu’un pH “normal” n’exclut pas la présence d’autres contaminants.</a:t>
            </a:r>
          </a:p>
          <a:p>
            <a:endParaRPr lang="fr-FR" dirty="0"/>
          </a:p>
        </p:txBody>
      </p:sp>
      <p:sp>
        <p:nvSpPr>
          <p:cNvPr id="4" name="Espace réservé du numéro de diapositive 3"/>
          <p:cNvSpPr>
            <a:spLocks noGrp="1"/>
          </p:cNvSpPr>
          <p:nvPr>
            <p:ph type="sldNum" sz="quarter" idx="5"/>
          </p:nvPr>
        </p:nvSpPr>
        <p:spPr/>
        <p:txBody>
          <a:bodyPr/>
          <a:lstStyle/>
          <a:p>
            <a:fld id="{9CC67B17-F36D-4AB1-BAEB-1ABE47C32B5C}" type="slidenum">
              <a:rPr lang="fr-FR" smtClean="0"/>
              <a:t>9</a:t>
            </a:fld>
            <a:endParaRPr lang="fr-FR"/>
          </a:p>
        </p:txBody>
      </p:sp>
    </p:spTree>
    <p:extLst>
      <p:ext uri="{BB962C8B-B14F-4D97-AF65-F5344CB8AC3E}">
        <p14:creationId xmlns:p14="http://schemas.microsoft.com/office/powerpoint/2010/main" val="3607469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368B1-DF9F-C357-77BA-8E51012751E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2C3C6C2-24BC-7A02-782A-D50F48CFE85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44A9F60-7A0D-375C-547B-26C7E4CD647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Faible corrélation entre les variables.</a:t>
            </a:r>
          </a:p>
          <a:p>
            <a:endParaRPr lang="fr-FR" dirty="0"/>
          </a:p>
        </p:txBody>
      </p:sp>
      <p:sp>
        <p:nvSpPr>
          <p:cNvPr id="4" name="Espace réservé du numéro de diapositive 3">
            <a:extLst>
              <a:ext uri="{FF2B5EF4-FFF2-40B4-BE49-F238E27FC236}">
                <a16:creationId xmlns:a16="http://schemas.microsoft.com/office/drawing/2014/main" id="{E58C0035-91B4-E037-6724-9B0F21668E08}"/>
              </a:ext>
            </a:extLst>
          </p:cNvPr>
          <p:cNvSpPr>
            <a:spLocks noGrp="1"/>
          </p:cNvSpPr>
          <p:nvPr>
            <p:ph type="sldNum" sz="quarter" idx="5"/>
          </p:nvPr>
        </p:nvSpPr>
        <p:spPr/>
        <p:txBody>
          <a:bodyPr/>
          <a:lstStyle/>
          <a:p>
            <a:fld id="{9CC67B17-F36D-4AB1-BAEB-1ABE47C32B5C}" type="slidenum">
              <a:rPr lang="fr-FR" smtClean="0"/>
              <a:t>10</a:t>
            </a:fld>
            <a:endParaRPr lang="fr-FR"/>
          </a:p>
        </p:txBody>
      </p:sp>
    </p:spTree>
    <p:extLst>
      <p:ext uri="{BB962C8B-B14F-4D97-AF65-F5344CB8AC3E}">
        <p14:creationId xmlns:p14="http://schemas.microsoft.com/office/powerpoint/2010/main" val="270422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6C75D-7A66-FA27-D111-42BC54B47D3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6544FD7-B0EE-1BF7-9A47-E14D6E60C4F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9E948BD-C51D-2B55-08D1-3557A96E2672}"/>
              </a:ext>
            </a:extLst>
          </p:cNvPr>
          <p:cNvSpPr>
            <a:spLocks noGrp="1"/>
          </p:cNvSpPr>
          <p:nvPr>
            <p:ph type="body" idx="1"/>
          </p:nvPr>
        </p:nvSpPr>
        <p:spPr/>
        <p:txBody>
          <a:bodyPr/>
          <a:lstStyle/>
          <a:p>
            <a:r>
              <a:rPr lang="fr-FR" dirty="0"/>
              <a:t>Sur ces histogrammes, on peut toujours confirmé que la proportion des eaux non potable est nettement supérieur à celle des eaux potables, ce qui peut créer un certain déséquilibre </a:t>
            </a:r>
            <a:r>
              <a:rPr lang="fr-FR"/>
              <a:t>pour l’apprentissage. </a:t>
            </a:r>
            <a:br>
              <a:rPr lang="fr-FR" dirty="0"/>
            </a:br>
            <a:r>
              <a:rPr lang="fr-FR" dirty="0"/>
              <a:t>En revanche, on voit que les distributions des variables sont globalement </a:t>
            </a:r>
            <a:r>
              <a:rPr lang="fr-FR" b="1" dirty="0"/>
              <a:t>similaires entre les deux classes</a:t>
            </a:r>
            <a:r>
              <a:rPr lang="fr-FR" dirty="0"/>
              <a:t>, mais certaines différences apparaissent dans la densité ou l’étalement, ce qui peut aider les modèles à différencier les deux catégories.</a:t>
            </a:r>
          </a:p>
        </p:txBody>
      </p:sp>
      <p:sp>
        <p:nvSpPr>
          <p:cNvPr id="4" name="Espace réservé du numéro de diapositive 3">
            <a:extLst>
              <a:ext uri="{FF2B5EF4-FFF2-40B4-BE49-F238E27FC236}">
                <a16:creationId xmlns:a16="http://schemas.microsoft.com/office/drawing/2014/main" id="{FFFDEC64-1FDD-4E11-AAB3-677CE46E95ED}"/>
              </a:ext>
            </a:extLst>
          </p:cNvPr>
          <p:cNvSpPr>
            <a:spLocks noGrp="1"/>
          </p:cNvSpPr>
          <p:nvPr>
            <p:ph type="sldNum" sz="quarter" idx="5"/>
          </p:nvPr>
        </p:nvSpPr>
        <p:spPr/>
        <p:txBody>
          <a:bodyPr/>
          <a:lstStyle/>
          <a:p>
            <a:fld id="{9CC67B17-F36D-4AB1-BAEB-1ABE47C32B5C}" type="slidenum">
              <a:rPr lang="fr-FR" smtClean="0"/>
              <a:t>11</a:t>
            </a:fld>
            <a:endParaRPr lang="fr-FR"/>
          </a:p>
        </p:txBody>
      </p:sp>
    </p:spTree>
    <p:extLst>
      <p:ext uri="{BB962C8B-B14F-4D97-AF65-F5344CB8AC3E}">
        <p14:creationId xmlns:p14="http://schemas.microsoft.com/office/powerpoint/2010/main" val="2709444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F3687-DB7F-3F57-B858-FAD774CDC8D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939B757-23A0-E488-E1BC-336B86378AE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DB183B6-1630-7F83-1A65-080B9BB6A68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DA90ECB-225F-25EC-2CAD-427A4B4BE265}"/>
              </a:ext>
            </a:extLst>
          </p:cNvPr>
          <p:cNvSpPr>
            <a:spLocks noGrp="1"/>
          </p:cNvSpPr>
          <p:nvPr>
            <p:ph type="sldNum" sz="quarter" idx="5"/>
          </p:nvPr>
        </p:nvSpPr>
        <p:spPr/>
        <p:txBody>
          <a:bodyPr/>
          <a:lstStyle/>
          <a:p>
            <a:fld id="{9CC67B17-F36D-4AB1-BAEB-1ABE47C32B5C}" type="slidenum">
              <a:rPr lang="fr-FR" smtClean="0"/>
              <a:t>12</a:t>
            </a:fld>
            <a:endParaRPr lang="fr-FR"/>
          </a:p>
        </p:txBody>
      </p:sp>
    </p:spTree>
    <p:extLst>
      <p:ext uri="{BB962C8B-B14F-4D97-AF65-F5344CB8AC3E}">
        <p14:creationId xmlns:p14="http://schemas.microsoft.com/office/powerpoint/2010/main" val="2991761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6C40D-9DE2-24A1-E76C-766CA156300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5C93A4A-C2DD-7A74-6A63-44B0FA85960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2C923CC-A3DB-50FA-3961-E93DC5A2376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0C46D40-795F-FDA5-083F-BE8B65904A30}"/>
              </a:ext>
            </a:extLst>
          </p:cNvPr>
          <p:cNvSpPr>
            <a:spLocks noGrp="1"/>
          </p:cNvSpPr>
          <p:nvPr>
            <p:ph type="sldNum" sz="quarter" idx="5"/>
          </p:nvPr>
        </p:nvSpPr>
        <p:spPr/>
        <p:txBody>
          <a:bodyPr/>
          <a:lstStyle/>
          <a:p>
            <a:fld id="{9CC67B17-F36D-4AB1-BAEB-1ABE47C32B5C}" type="slidenum">
              <a:rPr lang="fr-FR" smtClean="0"/>
              <a:t>13</a:t>
            </a:fld>
            <a:endParaRPr lang="fr-FR"/>
          </a:p>
        </p:txBody>
      </p:sp>
    </p:spTree>
    <p:extLst>
      <p:ext uri="{BB962C8B-B14F-4D97-AF65-F5344CB8AC3E}">
        <p14:creationId xmlns:p14="http://schemas.microsoft.com/office/powerpoint/2010/main" val="2199653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fr-FR"/>
              <a:t>Modifiez le style du titre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E31BA835-12AC-4E8F-955A-EA3F4DE2791F}" type="datetime1">
              <a:rPr lang="en-US" smtClean="0"/>
              <a:t>7/8/2025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23452245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31BA835-12AC-4E8F-955A-EA3F4DE2791F}" type="datetime1">
              <a:rPr lang="en-US" smtClean="0"/>
              <a:t>7/8/2025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7405121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31BA835-12AC-4E8F-955A-EA3F4DE2791F}" type="datetime1">
              <a:rPr lang="en-US" smtClean="0"/>
              <a:t>7/8/2025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03329375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31BA835-12AC-4E8F-955A-EA3F4DE2791F}" type="datetime1">
              <a:rPr lang="en-US" smtClean="0"/>
              <a:t>7/8/2025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‹N°›</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7714220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31BA835-12AC-4E8F-955A-EA3F4DE2791F}" type="datetime1">
              <a:rPr lang="en-US" smtClean="0"/>
              <a:t>7/8/2025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8746067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fr-FR"/>
              <a:t>Modifiez le style du titre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E31BA835-12AC-4E8F-955A-EA3F4DE2791F}" type="datetime1">
              <a:rPr lang="en-US" smtClean="0"/>
              <a:t>7/8/2025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422314406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fr-FR"/>
              <a:t>Modifiez le style du titre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E31BA835-12AC-4E8F-955A-EA3F4DE2791F}" type="datetime1">
              <a:rPr lang="en-US" smtClean="0"/>
              <a:t>7/8/2025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08688892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31BA835-12AC-4E8F-955A-EA3F4DE2791F}" type="datetime1">
              <a:rPr lang="en-US" smtClean="0"/>
              <a:t>7/8/2025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91872775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fr-FR"/>
              <a:t>Modifiez le style du titre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31BA835-12AC-4E8F-955A-EA3F4DE2791F}" type="datetime1">
              <a:rPr lang="en-US" smtClean="0"/>
              <a:t>7/8/2025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165232191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7/8/2025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3957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31BA835-12AC-4E8F-955A-EA3F4DE2791F}" type="datetime1">
              <a:rPr lang="en-US" smtClean="0"/>
              <a:t>7/8/2025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175700777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fr-FR"/>
              <a:t>Modifiez le style du titre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E31BA835-12AC-4E8F-955A-EA3F4DE2791F}" type="datetime1">
              <a:rPr lang="en-US" smtClean="0"/>
              <a:t>7/8/2025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141339487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fr-FR"/>
              <a:t>Modifiez le style du titre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E31BA835-12AC-4E8F-955A-EA3F4DE2791F}" type="datetime1">
              <a:rPr lang="en-US" smtClean="0"/>
              <a:t>7/8/2025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3131850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fr-FR"/>
              <a:t>Modifiez le style du titre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Content Placeholder 3"/>
          <p:cNvSpPr>
            <a:spLocks noGrp="1"/>
          </p:cNvSpPr>
          <p:nvPr>
            <p:ph sz="quarter" idx="13"/>
          </p:nvPr>
        </p:nvSpPr>
        <p:spPr>
          <a:xfrm>
            <a:off x="913774" y="3051012"/>
            <a:ext cx="5106027" cy="274018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3" name="Content Placeholder 5"/>
          <p:cNvSpPr>
            <a:spLocks noGrp="1"/>
          </p:cNvSpPr>
          <p:nvPr>
            <p:ph sz="quarter" idx="14"/>
          </p:nvPr>
        </p:nvSpPr>
        <p:spPr>
          <a:xfrm>
            <a:off x="6172200" y="3051012"/>
            <a:ext cx="5105401" cy="274018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E31BA835-12AC-4E8F-955A-EA3F4DE2791F}" type="datetime1">
              <a:rPr lang="en-US" smtClean="0"/>
              <a:t>7/8/2025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16114750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E31BA835-12AC-4E8F-955A-EA3F4DE2791F}" type="datetime1">
              <a:rPr lang="en-US" smtClean="0"/>
              <a:t>7/8/2025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72717441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E31BA835-12AC-4E8F-955A-EA3F4DE2791F}" type="datetime1">
              <a:rPr lang="en-US" smtClean="0"/>
              <a:t>7/8/2025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58236341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fr-FR"/>
              <a:t>Modifiez le style du titre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31BA835-12AC-4E8F-955A-EA3F4DE2791F}" type="datetime1">
              <a:rPr lang="en-US" smtClean="0"/>
              <a:t>7/8/2025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366136990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31BA835-12AC-4E8F-955A-EA3F4DE2791F}" type="datetime1">
              <a:rPr lang="en-US" smtClean="0"/>
              <a:t>7/8/2025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03933280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E31BA835-12AC-4E8F-955A-EA3F4DE2791F}" type="datetime1">
              <a:rPr lang="en-US" smtClean="0"/>
              <a:t>7/8/2025</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7E7843D-FF13-4365-9478-9625B70A2705}" type="slidenum">
              <a:rPr lang="en-US" smtClean="0"/>
              <a:t>‹N°›</a:t>
            </a:fld>
            <a:endParaRPr lang="en-US"/>
          </a:p>
        </p:txBody>
      </p:sp>
    </p:spTree>
    <p:extLst>
      <p:ext uri="{BB962C8B-B14F-4D97-AF65-F5344CB8AC3E}">
        <p14:creationId xmlns:p14="http://schemas.microsoft.com/office/powerpoint/2010/main" val="552020766"/>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44.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6.png"/><Relationship Id="rId4" Type="http://schemas.openxmlformats.org/officeDocument/2006/relationships/customXml" Target="../ink/ink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50.png"/><Relationship Id="rId4" Type="http://schemas.openxmlformats.org/officeDocument/2006/relationships/customXml" Target="../ink/ink3.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png"/><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otifs d’eau ondulées">
            <a:extLst>
              <a:ext uri="{FF2B5EF4-FFF2-40B4-BE49-F238E27FC236}">
                <a16:creationId xmlns:a16="http://schemas.microsoft.com/office/drawing/2014/main" id="{4686AC5E-A414-4972-6EAA-4B330D837DDF}"/>
              </a:ext>
            </a:extLst>
          </p:cNvPr>
          <p:cNvPicPr>
            <a:picLocks noChangeAspect="1"/>
          </p:cNvPicPr>
          <p:nvPr/>
        </p:nvPicPr>
        <p:blipFill>
          <a:blip r:embed="rId2"/>
          <a:srcRect l="9091" t="33415" b="7124"/>
          <a:stretch>
            <a:fillRect/>
          </a:stretch>
        </p:blipFill>
        <p:spPr>
          <a:xfrm>
            <a:off x="20" y="10"/>
            <a:ext cx="12191979" cy="6857990"/>
          </a:xfrm>
          <a:prstGeom prst="rect">
            <a:avLst/>
          </a:prstGeom>
        </p:spPr>
      </p:pic>
      <p:sp>
        <p:nvSpPr>
          <p:cNvPr id="2" name="Titre 1">
            <a:extLst>
              <a:ext uri="{FF2B5EF4-FFF2-40B4-BE49-F238E27FC236}">
                <a16:creationId xmlns:a16="http://schemas.microsoft.com/office/drawing/2014/main" id="{998263D5-91E1-42F2-2800-66DBB750062E}"/>
              </a:ext>
            </a:extLst>
          </p:cNvPr>
          <p:cNvSpPr>
            <a:spLocks noGrp="1"/>
          </p:cNvSpPr>
          <p:nvPr>
            <p:ph type="ctrTitle"/>
          </p:nvPr>
        </p:nvSpPr>
        <p:spPr>
          <a:xfrm>
            <a:off x="7145736" y="908651"/>
            <a:ext cx="4754880" cy="4171779"/>
          </a:xfrm>
        </p:spPr>
        <p:txBody>
          <a:bodyPr anchor="t">
            <a:normAutofit/>
          </a:bodyPr>
          <a:lstStyle/>
          <a:p>
            <a:r>
              <a:rPr lang="fr-FR" sz="6000"/>
              <a:t>Waterflow</a:t>
            </a:r>
          </a:p>
        </p:txBody>
      </p:sp>
      <p:sp>
        <p:nvSpPr>
          <p:cNvPr id="3" name="Sous-titre 2">
            <a:extLst>
              <a:ext uri="{FF2B5EF4-FFF2-40B4-BE49-F238E27FC236}">
                <a16:creationId xmlns:a16="http://schemas.microsoft.com/office/drawing/2014/main" id="{9D88451E-C464-E77F-8361-CFFF9BB98218}"/>
              </a:ext>
            </a:extLst>
          </p:cNvPr>
          <p:cNvSpPr>
            <a:spLocks noGrp="1"/>
          </p:cNvSpPr>
          <p:nvPr>
            <p:ph type="subTitle" idx="1"/>
          </p:nvPr>
        </p:nvSpPr>
        <p:spPr>
          <a:xfrm>
            <a:off x="7145736" y="5216955"/>
            <a:ext cx="4754880" cy="1003638"/>
          </a:xfrm>
        </p:spPr>
        <p:txBody>
          <a:bodyPr anchor="b">
            <a:normAutofit/>
          </a:bodyPr>
          <a:lstStyle/>
          <a:p>
            <a:r>
              <a:rPr lang="fr-FR" sz="2200"/>
              <a:t>Tom Fhal &amp; Aurélien Adjimi</a:t>
            </a:r>
          </a:p>
        </p:txBody>
      </p:sp>
    </p:spTree>
    <p:extLst>
      <p:ext uri="{BB962C8B-B14F-4D97-AF65-F5344CB8AC3E}">
        <p14:creationId xmlns:p14="http://schemas.microsoft.com/office/powerpoint/2010/main" val="5073860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49803-A2D1-13DB-64B2-6B782AECDE9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A7F79F2-627D-B420-4DF6-CB394CE1671D}"/>
              </a:ext>
            </a:extLst>
          </p:cNvPr>
          <p:cNvSpPr>
            <a:spLocks noGrp="1"/>
          </p:cNvSpPr>
          <p:nvPr>
            <p:ph type="title"/>
          </p:nvPr>
        </p:nvSpPr>
        <p:spPr/>
        <p:txBody>
          <a:bodyPr/>
          <a:lstStyle/>
          <a:p>
            <a:r>
              <a:rPr lang="fr-FR" dirty="0"/>
              <a:t>Prétraitement des données &amp; eda</a:t>
            </a:r>
          </a:p>
        </p:txBody>
      </p:sp>
      <p:sp>
        <p:nvSpPr>
          <p:cNvPr id="8" name="ZoneTexte 7">
            <a:extLst>
              <a:ext uri="{FF2B5EF4-FFF2-40B4-BE49-F238E27FC236}">
                <a16:creationId xmlns:a16="http://schemas.microsoft.com/office/drawing/2014/main" id="{174EB11C-B4ED-5EC1-28EB-7386132A2779}"/>
              </a:ext>
            </a:extLst>
          </p:cNvPr>
          <p:cNvSpPr txBox="1"/>
          <p:nvPr/>
        </p:nvSpPr>
        <p:spPr>
          <a:xfrm>
            <a:off x="6668924" y="6275834"/>
            <a:ext cx="5869805" cy="369332"/>
          </a:xfrm>
          <a:prstGeom prst="rect">
            <a:avLst/>
          </a:prstGeom>
          <a:noFill/>
        </p:spPr>
        <p:txBody>
          <a:bodyPr wrap="square" rtlCol="0">
            <a:spAutoFit/>
          </a:bodyPr>
          <a:lstStyle/>
          <a:p>
            <a:pPr algn="ctr"/>
            <a:r>
              <a:rPr lang="fr-FR" dirty="0"/>
              <a:t>Matrice de corrélation</a:t>
            </a:r>
          </a:p>
        </p:txBody>
      </p:sp>
      <p:pic>
        <p:nvPicPr>
          <p:cNvPr id="5" name="Image 4">
            <a:extLst>
              <a:ext uri="{FF2B5EF4-FFF2-40B4-BE49-F238E27FC236}">
                <a16:creationId xmlns:a16="http://schemas.microsoft.com/office/drawing/2014/main" id="{17137BB5-5C9C-C4A2-B873-00DB928703EF}"/>
              </a:ext>
            </a:extLst>
          </p:cNvPr>
          <p:cNvPicPr>
            <a:picLocks noChangeAspect="1"/>
          </p:cNvPicPr>
          <p:nvPr/>
        </p:nvPicPr>
        <p:blipFill>
          <a:blip r:embed="rId3"/>
          <a:stretch>
            <a:fillRect/>
          </a:stretch>
        </p:blipFill>
        <p:spPr>
          <a:xfrm>
            <a:off x="3121572" y="1945139"/>
            <a:ext cx="5198242" cy="4700027"/>
          </a:xfrm>
          <a:prstGeom prst="rect">
            <a:avLst/>
          </a:prstGeom>
        </p:spPr>
      </p:pic>
    </p:spTree>
    <p:extLst>
      <p:ext uri="{BB962C8B-B14F-4D97-AF65-F5344CB8AC3E}">
        <p14:creationId xmlns:p14="http://schemas.microsoft.com/office/powerpoint/2010/main" val="126111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36F60-44D2-74B2-F4C8-B71633489C6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CD41E2E-33DE-C402-DEA9-4A1F2AFF211C}"/>
              </a:ext>
            </a:extLst>
          </p:cNvPr>
          <p:cNvSpPr>
            <a:spLocks noGrp="1"/>
          </p:cNvSpPr>
          <p:nvPr>
            <p:ph type="title"/>
          </p:nvPr>
        </p:nvSpPr>
        <p:spPr/>
        <p:txBody>
          <a:bodyPr/>
          <a:lstStyle/>
          <a:p>
            <a:r>
              <a:rPr lang="fr-FR" dirty="0"/>
              <a:t>Prétraitement des données &amp; eda</a:t>
            </a:r>
          </a:p>
        </p:txBody>
      </p:sp>
      <p:sp>
        <p:nvSpPr>
          <p:cNvPr id="6" name="ZoneTexte 5">
            <a:extLst>
              <a:ext uri="{FF2B5EF4-FFF2-40B4-BE49-F238E27FC236}">
                <a16:creationId xmlns:a16="http://schemas.microsoft.com/office/drawing/2014/main" id="{4E60FAC6-D66B-74F4-05BD-92007BA89412}"/>
              </a:ext>
            </a:extLst>
          </p:cNvPr>
          <p:cNvSpPr txBox="1"/>
          <p:nvPr/>
        </p:nvSpPr>
        <p:spPr>
          <a:xfrm>
            <a:off x="4130566" y="5896303"/>
            <a:ext cx="6960476" cy="369332"/>
          </a:xfrm>
          <a:prstGeom prst="rect">
            <a:avLst/>
          </a:prstGeom>
          <a:noFill/>
        </p:spPr>
        <p:txBody>
          <a:bodyPr wrap="square" rtlCol="0">
            <a:spAutoFit/>
          </a:bodyPr>
          <a:lstStyle/>
          <a:p>
            <a:r>
              <a:rPr lang="fr-FR" dirty="0"/>
              <a:t>Distribution des ‘</a:t>
            </a:r>
            <a:r>
              <a:rPr lang="fr-FR" dirty="0" err="1"/>
              <a:t>solids</a:t>
            </a:r>
            <a:r>
              <a:rPr lang="fr-FR" dirty="0"/>
              <a:t>’ selon la potabilité</a:t>
            </a:r>
          </a:p>
        </p:txBody>
      </p:sp>
      <p:pic>
        <p:nvPicPr>
          <p:cNvPr id="5" name="Image 4">
            <a:extLst>
              <a:ext uri="{FF2B5EF4-FFF2-40B4-BE49-F238E27FC236}">
                <a16:creationId xmlns:a16="http://schemas.microsoft.com/office/drawing/2014/main" id="{11879A49-D02A-8FC7-47E5-48E9E0EC2E6E}"/>
              </a:ext>
            </a:extLst>
          </p:cNvPr>
          <p:cNvPicPr>
            <a:picLocks noChangeAspect="1"/>
          </p:cNvPicPr>
          <p:nvPr/>
        </p:nvPicPr>
        <p:blipFill>
          <a:blip r:embed="rId3"/>
          <a:stretch>
            <a:fillRect/>
          </a:stretch>
        </p:blipFill>
        <p:spPr>
          <a:xfrm>
            <a:off x="0" y="24368"/>
            <a:ext cx="12192000" cy="6850312"/>
          </a:xfrm>
          <a:prstGeom prst="rect">
            <a:avLst/>
          </a:prstGeom>
        </p:spPr>
      </p:pic>
    </p:spTree>
    <p:extLst>
      <p:ext uri="{BB962C8B-B14F-4D97-AF65-F5344CB8AC3E}">
        <p14:creationId xmlns:p14="http://schemas.microsoft.com/office/powerpoint/2010/main" val="3218747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7ED71-AE07-9C7A-9478-5B536749F25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7355B79-536C-944E-C86B-82079A0097F9}"/>
              </a:ext>
            </a:extLst>
          </p:cNvPr>
          <p:cNvSpPr>
            <a:spLocks noGrp="1"/>
          </p:cNvSpPr>
          <p:nvPr>
            <p:ph type="title"/>
          </p:nvPr>
        </p:nvSpPr>
        <p:spPr/>
        <p:txBody>
          <a:bodyPr/>
          <a:lstStyle/>
          <a:p>
            <a:r>
              <a:rPr lang="fr-FR" dirty="0"/>
              <a:t>Prétraitement des données &amp; eda</a:t>
            </a:r>
          </a:p>
        </p:txBody>
      </p:sp>
      <p:sp>
        <p:nvSpPr>
          <p:cNvPr id="6" name="ZoneTexte 5">
            <a:extLst>
              <a:ext uri="{FF2B5EF4-FFF2-40B4-BE49-F238E27FC236}">
                <a16:creationId xmlns:a16="http://schemas.microsoft.com/office/drawing/2014/main" id="{3DB87FD7-D441-5BF2-423B-9FD97F5BB906}"/>
              </a:ext>
            </a:extLst>
          </p:cNvPr>
          <p:cNvSpPr txBox="1"/>
          <p:nvPr/>
        </p:nvSpPr>
        <p:spPr>
          <a:xfrm>
            <a:off x="4130566" y="5896303"/>
            <a:ext cx="6960476" cy="369332"/>
          </a:xfrm>
          <a:prstGeom prst="rect">
            <a:avLst/>
          </a:prstGeom>
          <a:noFill/>
        </p:spPr>
        <p:txBody>
          <a:bodyPr wrap="square" rtlCol="0">
            <a:spAutoFit/>
          </a:bodyPr>
          <a:lstStyle/>
          <a:p>
            <a:r>
              <a:rPr lang="fr-FR" dirty="0"/>
              <a:t>Distribution des ‘</a:t>
            </a:r>
            <a:r>
              <a:rPr lang="fr-FR" dirty="0" err="1"/>
              <a:t>solids</a:t>
            </a:r>
            <a:r>
              <a:rPr lang="fr-FR" dirty="0"/>
              <a:t>’ selon la potabilité</a:t>
            </a:r>
          </a:p>
        </p:txBody>
      </p:sp>
      <p:pic>
        <p:nvPicPr>
          <p:cNvPr id="4" name="Image 3">
            <a:extLst>
              <a:ext uri="{FF2B5EF4-FFF2-40B4-BE49-F238E27FC236}">
                <a16:creationId xmlns:a16="http://schemas.microsoft.com/office/drawing/2014/main" id="{B4058059-40B8-DD78-B2EC-70A1A4FE8FC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23576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C1D77-3DB2-7866-0B37-304FC7A772C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79C4100-9434-96BD-9F4E-458712E3B1B4}"/>
              </a:ext>
            </a:extLst>
          </p:cNvPr>
          <p:cNvSpPr>
            <a:spLocks noGrp="1"/>
          </p:cNvSpPr>
          <p:nvPr>
            <p:ph type="title"/>
          </p:nvPr>
        </p:nvSpPr>
        <p:spPr/>
        <p:txBody>
          <a:bodyPr/>
          <a:lstStyle/>
          <a:p>
            <a:r>
              <a:rPr lang="fr-FR" dirty="0"/>
              <a:t>Prétraitement des données &amp; eda</a:t>
            </a:r>
          </a:p>
        </p:txBody>
      </p:sp>
      <p:sp>
        <p:nvSpPr>
          <p:cNvPr id="6" name="ZoneTexte 5">
            <a:extLst>
              <a:ext uri="{FF2B5EF4-FFF2-40B4-BE49-F238E27FC236}">
                <a16:creationId xmlns:a16="http://schemas.microsoft.com/office/drawing/2014/main" id="{CA8AC17F-2A1B-89C3-7CA1-2BD2C7CFFA5B}"/>
              </a:ext>
            </a:extLst>
          </p:cNvPr>
          <p:cNvSpPr txBox="1"/>
          <p:nvPr/>
        </p:nvSpPr>
        <p:spPr>
          <a:xfrm>
            <a:off x="4130566" y="5896303"/>
            <a:ext cx="6960476" cy="369332"/>
          </a:xfrm>
          <a:prstGeom prst="rect">
            <a:avLst/>
          </a:prstGeom>
          <a:noFill/>
        </p:spPr>
        <p:txBody>
          <a:bodyPr wrap="square" rtlCol="0">
            <a:spAutoFit/>
          </a:bodyPr>
          <a:lstStyle/>
          <a:p>
            <a:r>
              <a:rPr lang="fr-FR" dirty="0"/>
              <a:t>Distribution des ‘</a:t>
            </a:r>
            <a:r>
              <a:rPr lang="fr-FR" dirty="0" err="1"/>
              <a:t>solids</a:t>
            </a:r>
            <a:r>
              <a:rPr lang="fr-FR" dirty="0"/>
              <a:t>’ selon la potabilité</a:t>
            </a:r>
          </a:p>
        </p:txBody>
      </p:sp>
      <p:pic>
        <p:nvPicPr>
          <p:cNvPr id="5" name="Image 4">
            <a:extLst>
              <a:ext uri="{FF2B5EF4-FFF2-40B4-BE49-F238E27FC236}">
                <a16:creationId xmlns:a16="http://schemas.microsoft.com/office/drawing/2014/main" id="{C483A3DE-47FD-7279-EC2D-42946933706E}"/>
              </a:ext>
            </a:extLst>
          </p:cNvPr>
          <p:cNvPicPr>
            <a:picLocks noChangeAspect="1"/>
          </p:cNvPicPr>
          <p:nvPr/>
        </p:nvPicPr>
        <p:blipFill>
          <a:blip r:embed="rId3"/>
          <a:stretch>
            <a:fillRect/>
          </a:stretch>
        </p:blipFill>
        <p:spPr>
          <a:xfrm>
            <a:off x="0" y="0"/>
            <a:ext cx="12265572" cy="6858000"/>
          </a:xfrm>
          <a:prstGeom prst="rect">
            <a:avLst/>
          </a:prstGeom>
        </p:spPr>
      </p:pic>
    </p:spTree>
    <p:extLst>
      <p:ext uri="{BB962C8B-B14F-4D97-AF65-F5344CB8AC3E}">
        <p14:creationId xmlns:p14="http://schemas.microsoft.com/office/powerpoint/2010/main" val="1601859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99EC2-1C5B-1F2A-C22C-B40B50F1FB04}"/>
            </a:ext>
          </a:extLst>
        </p:cNvPr>
        <p:cNvGrpSpPr/>
        <p:nvPr/>
      </p:nvGrpSpPr>
      <p:grpSpPr>
        <a:xfrm>
          <a:off x="0" y="0"/>
          <a:ext cx="0" cy="0"/>
          <a:chOff x="0" y="0"/>
          <a:chExt cx="0" cy="0"/>
        </a:xfrm>
      </p:grpSpPr>
      <p:pic>
        <p:nvPicPr>
          <p:cNvPr id="4" name="Picture 3" descr="Fond fractal aqua et vert comme pétale floral">
            <a:extLst>
              <a:ext uri="{FF2B5EF4-FFF2-40B4-BE49-F238E27FC236}">
                <a16:creationId xmlns:a16="http://schemas.microsoft.com/office/drawing/2014/main" id="{BCDF5779-05BB-C0AF-37E7-12215A6E49A6}"/>
              </a:ext>
            </a:extLst>
          </p:cNvPr>
          <p:cNvPicPr>
            <a:picLocks noChangeAspect="1"/>
          </p:cNvPicPr>
          <p:nvPr/>
        </p:nvPicPr>
        <p:blipFill>
          <a:blip r:embed="rId3">
            <a:duotone>
              <a:schemeClr val="bg2">
                <a:shade val="45000"/>
                <a:satMod val="135000"/>
              </a:schemeClr>
              <a:prstClr val="white"/>
            </a:duotone>
            <a:alphaModFix amt="25000"/>
          </a:blip>
          <a:srcRect t="8747" b="16253"/>
          <a:stretch>
            <a:fillRect/>
          </a:stretch>
        </p:blipFill>
        <p:spPr>
          <a:xfrm>
            <a:off x="20" y="10"/>
            <a:ext cx="12191980" cy="6857990"/>
          </a:xfrm>
          <a:prstGeom prst="rect">
            <a:avLst/>
          </a:prstGeom>
        </p:spPr>
      </p:pic>
      <p:sp>
        <p:nvSpPr>
          <p:cNvPr id="2" name="Titre 1">
            <a:extLst>
              <a:ext uri="{FF2B5EF4-FFF2-40B4-BE49-F238E27FC236}">
                <a16:creationId xmlns:a16="http://schemas.microsoft.com/office/drawing/2014/main" id="{7EF725D0-3D94-64AC-03E8-26BC80FD22D3}"/>
              </a:ext>
            </a:extLst>
          </p:cNvPr>
          <p:cNvSpPr>
            <a:spLocks noGrp="1"/>
          </p:cNvSpPr>
          <p:nvPr>
            <p:ph type="title"/>
          </p:nvPr>
        </p:nvSpPr>
        <p:spPr>
          <a:xfrm>
            <a:off x="1751012" y="1300785"/>
            <a:ext cx="8689976" cy="2509213"/>
          </a:xfrm>
        </p:spPr>
        <p:txBody>
          <a:bodyPr vert="horz" lIns="91440" tIns="45720" rIns="91440" bIns="45720" rtlCol="0" anchor="b">
            <a:normAutofit/>
          </a:bodyPr>
          <a:lstStyle/>
          <a:p>
            <a:r>
              <a:rPr lang="en-US" sz="4800" dirty="0"/>
              <a:t>Les algorithmes</a:t>
            </a:r>
          </a:p>
        </p:txBody>
      </p:sp>
    </p:spTree>
    <p:extLst>
      <p:ext uri="{BB962C8B-B14F-4D97-AF65-F5344CB8AC3E}">
        <p14:creationId xmlns:p14="http://schemas.microsoft.com/office/powerpoint/2010/main" val="310969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4ED6B-F6B4-EEA8-FBBC-C5FEC4EBFAE1}"/>
              </a:ext>
            </a:extLst>
          </p:cNvPr>
          <p:cNvSpPr>
            <a:spLocks noGrp="1"/>
          </p:cNvSpPr>
          <p:nvPr>
            <p:ph type="title"/>
          </p:nvPr>
        </p:nvSpPr>
        <p:spPr>
          <a:xfrm>
            <a:off x="913775" y="618517"/>
            <a:ext cx="10364451" cy="1596177"/>
          </a:xfrm>
        </p:spPr>
        <p:txBody>
          <a:bodyPr>
            <a:normAutofit/>
          </a:bodyPr>
          <a:lstStyle/>
          <a:p>
            <a:r>
              <a:rPr lang="fr-FR" dirty="0"/>
              <a:t>Les algorithmes</a:t>
            </a:r>
          </a:p>
        </p:txBody>
      </p:sp>
      <p:graphicFrame>
        <p:nvGraphicFramePr>
          <p:cNvPr id="5" name="Espace réservé du contenu 2">
            <a:extLst>
              <a:ext uri="{FF2B5EF4-FFF2-40B4-BE49-F238E27FC236}">
                <a16:creationId xmlns:a16="http://schemas.microsoft.com/office/drawing/2014/main" id="{D8403541-7D05-DB2B-CD0C-3CACB091E5B8}"/>
              </a:ext>
            </a:extLst>
          </p:cNvPr>
          <p:cNvGraphicFramePr>
            <a:graphicFrameLocks noGrp="1"/>
          </p:cNvGraphicFramePr>
          <p:nvPr>
            <p:ph idx="1"/>
            <p:extLst>
              <p:ext uri="{D42A27DB-BD31-4B8C-83A1-F6EECF244321}">
                <p14:modId xmlns:p14="http://schemas.microsoft.com/office/powerpoint/2010/main" val="3902792992"/>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9785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a:extLst>
            <a:ext uri="{FF2B5EF4-FFF2-40B4-BE49-F238E27FC236}">
              <a16:creationId xmlns:a16="http://schemas.microsoft.com/office/drawing/2014/main" id="{72B368FF-C06C-6ED2-3C10-B036DD29B54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66F9E43-E2F9-2266-D5D9-2108DBC3D8F5}"/>
              </a:ext>
            </a:extLst>
          </p:cNvPr>
          <p:cNvSpPr>
            <a:spLocks noGrp="1"/>
          </p:cNvSpPr>
          <p:nvPr>
            <p:ph type="title"/>
          </p:nvPr>
        </p:nvSpPr>
        <p:spPr>
          <a:xfrm>
            <a:off x="913775" y="618517"/>
            <a:ext cx="10364451" cy="1596177"/>
          </a:xfrm>
        </p:spPr>
        <p:txBody>
          <a:bodyPr>
            <a:normAutofit/>
          </a:bodyPr>
          <a:lstStyle/>
          <a:p>
            <a:r>
              <a:rPr lang="fr-FR" dirty="0"/>
              <a:t>Les algorithmes: MLP KERAS</a:t>
            </a:r>
          </a:p>
        </p:txBody>
      </p:sp>
      <p:pic>
        <p:nvPicPr>
          <p:cNvPr id="9" name="Image 8">
            <a:extLst>
              <a:ext uri="{FF2B5EF4-FFF2-40B4-BE49-F238E27FC236}">
                <a16:creationId xmlns:a16="http://schemas.microsoft.com/office/drawing/2014/main" id="{9C7536BB-580D-0B5B-6EBA-7937F435E6C3}"/>
              </a:ext>
            </a:extLst>
          </p:cNvPr>
          <p:cNvPicPr>
            <a:picLocks noChangeAspect="1"/>
          </p:cNvPicPr>
          <p:nvPr/>
        </p:nvPicPr>
        <p:blipFill>
          <a:blip r:embed="rId2"/>
          <a:stretch>
            <a:fillRect/>
          </a:stretch>
        </p:blipFill>
        <p:spPr>
          <a:xfrm>
            <a:off x="913775" y="2932387"/>
            <a:ext cx="5767312" cy="2034114"/>
          </a:xfrm>
          <a:prstGeom prst="rect">
            <a:avLst/>
          </a:prstGeom>
        </p:spPr>
      </p:pic>
      <p:sp>
        <p:nvSpPr>
          <p:cNvPr id="10" name="ZoneTexte 9">
            <a:extLst>
              <a:ext uri="{FF2B5EF4-FFF2-40B4-BE49-F238E27FC236}">
                <a16:creationId xmlns:a16="http://schemas.microsoft.com/office/drawing/2014/main" id="{0F982076-7D50-BF87-156C-ACB190BBFEBB}"/>
              </a:ext>
            </a:extLst>
          </p:cNvPr>
          <p:cNvSpPr txBox="1"/>
          <p:nvPr/>
        </p:nvSpPr>
        <p:spPr>
          <a:xfrm>
            <a:off x="6627398" y="2932387"/>
            <a:ext cx="4650827" cy="461665"/>
          </a:xfrm>
          <a:prstGeom prst="rect">
            <a:avLst/>
          </a:prstGeom>
          <a:noFill/>
        </p:spPr>
        <p:txBody>
          <a:bodyPr wrap="square" rtlCol="0">
            <a:spAutoFit/>
          </a:bodyPr>
          <a:lstStyle/>
          <a:p>
            <a:pPr algn="ctr"/>
            <a:r>
              <a:rPr lang="fr-FR" sz="2400" b="1" dirty="0"/>
              <a:t>Prétraitement des données</a:t>
            </a:r>
          </a:p>
        </p:txBody>
      </p:sp>
      <p:sp>
        <p:nvSpPr>
          <p:cNvPr id="11" name="ZoneTexte 10">
            <a:extLst>
              <a:ext uri="{FF2B5EF4-FFF2-40B4-BE49-F238E27FC236}">
                <a16:creationId xmlns:a16="http://schemas.microsoft.com/office/drawing/2014/main" id="{4DADF00B-3BE2-C6F4-91E3-E292E27AE0D3}"/>
              </a:ext>
            </a:extLst>
          </p:cNvPr>
          <p:cNvSpPr txBox="1"/>
          <p:nvPr/>
        </p:nvSpPr>
        <p:spPr>
          <a:xfrm>
            <a:off x="7543799" y="3402228"/>
            <a:ext cx="4226011" cy="954107"/>
          </a:xfrm>
          <a:prstGeom prst="rect">
            <a:avLst/>
          </a:prstGeom>
          <a:noFill/>
        </p:spPr>
        <p:txBody>
          <a:bodyPr wrap="square" rtlCol="0">
            <a:spAutoFit/>
          </a:bodyPr>
          <a:lstStyle/>
          <a:p>
            <a:r>
              <a:rPr lang="fr-FR" sz="1400" dirty="0"/>
              <a:t>X = features sans variable cible</a:t>
            </a:r>
          </a:p>
          <a:p>
            <a:r>
              <a:rPr lang="fr-FR" sz="1400" dirty="0"/>
              <a:t>y = variable cible</a:t>
            </a:r>
          </a:p>
          <a:p>
            <a:r>
              <a:rPr lang="fr-FR" sz="1400" dirty="0"/>
              <a:t>Normalisation des données entre 0 et 1</a:t>
            </a:r>
          </a:p>
          <a:p>
            <a:r>
              <a:rPr lang="fr-FR" sz="1400" dirty="0"/>
              <a:t>Séparation en train et test</a:t>
            </a:r>
          </a:p>
        </p:txBody>
      </p:sp>
    </p:spTree>
    <p:extLst>
      <p:ext uri="{BB962C8B-B14F-4D97-AF65-F5344CB8AC3E}">
        <p14:creationId xmlns:p14="http://schemas.microsoft.com/office/powerpoint/2010/main" val="1682663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a:extLst>
            <a:ext uri="{FF2B5EF4-FFF2-40B4-BE49-F238E27FC236}">
              <a16:creationId xmlns:a16="http://schemas.microsoft.com/office/drawing/2014/main" id="{81FA1282-416E-13DD-3BDE-D3AEF59B2A6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B5F4D8B-05B8-5FD4-4FD3-3D0430F9D6FF}"/>
              </a:ext>
            </a:extLst>
          </p:cNvPr>
          <p:cNvSpPr>
            <a:spLocks noGrp="1"/>
          </p:cNvSpPr>
          <p:nvPr>
            <p:ph type="title"/>
          </p:nvPr>
        </p:nvSpPr>
        <p:spPr>
          <a:xfrm>
            <a:off x="913775" y="618517"/>
            <a:ext cx="10364451" cy="1596177"/>
          </a:xfrm>
        </p:spPr>
        <p:txBody>
          <a:bodyPr>
            <a:normAutofit/>
          </a:bodyPr>
          <a:lstStyle/>
          <a:p>
            <a:r>
              <a:rPr lang="fr-FR" dirty="0"/>
              <a:t>Les algorithmes: MLP KERAS</a:t>
            </a:r>
          </a:p>
        </p:txBody>
      </p:sp>
      <p:sp>
        <p:nvSpPr>
          <p:cNvPr id="10" name="ZoneTexte 9">
            <a:extLst>
              <a:ext uri="{FF2B5EF4-FFF2-40B4-BE49-F238E27FC236}">
                <a16:creationId xmlns:a16="http://schemas.microsoft.com/office/drawing/2014/main" id="{8A09E89E-BCD4-19AB-0CE0-1BFF7365DAED}"/>
              </a:ext>
            </a:extLst>
          </p:cNvPr>
          <p:cNvSpPr txBox="1"/>
          <p:nvPr/>
        </p:nvSpPr>
        <p:spPr>
          <a:xfrm>
            <a:off x="6627398" y="2932387"/>
            <a:ext cx="4650827" cy="461665"/>
          </a:xfrm>
          <a:prstGeom prst="rect">
            <a:avLst/>
          </a:prstGeom>
          <a:noFill/>
        </p:spPr>
        <p:txBody>
          <a:bodyPr wrap="square" rtlCol="0">
            <a:spAutoFit/>
          </a:bodyPr>
          <a:lstStyle/>
          <a:p>
            <a:pPr algn="ctr"/>
            <a:r>
              <a:rPr lang="fr-FR" sz="2400" b="1" dirty="0"/>
              <a:t>Architecture MLP</a:t>
            </a:r>
          </a:p>
        </p:txBody>
      </p:sp>
      <p:sp>
        <p:nvSpPr>
          <p:cNvPr id="11" name="ZoneTexte 10">
            <a:extLst>
              <a:ext uri="{FF2B5EF4-FFF2-40B4-BE49-F238E27FC236}">
                <a16:creationId xmlns:a16="http://schemas.microsoft.com/office/drawing/2014/main" id="{2C8E30B9-A500-6DB1-3D21-233FC4DF0560}"/>
              </a:ext>
            </a:extLst>
          </p:cNvPr>
          <p:cNvSpPr txBox="1"/>
          <p:nvPr/>
        </p:nvSpPr>
        <p:spPr>
          <a:xfrm>
            <a:off x="7543799" y="3402228"/>
            <a:ext cx="4226011" cy="1384995"/>
          </a:xfrm>
          <a:prstGeom prst="rect">
            <a:avLst/>
          </a:prstGeom>
          <a:noFill/>
        </p:spPr>
        <p:txBody>
          <a:bodyPr wrap="square" rtlCol="0">
            <a:spAutoFit/>
          </a:bodyPr>
          <a:lstStyle/>
          <a:p>
            <a:r>
              <a:rPr lang="fr-FR" sz="1400" dirty="0"/>
              <a:t>Modèle séquentiel Keras</a:t>
            </a:r>
          </a:p>
          <a:p>
            <a:r>
              <a:rPr lang="fr-FR" sz="1400" dirty="0"/>
              <a:t>1ere couche cachée</a:t>
            </a:r>
          </a:p>
          <a:p>
            <a:r>
              <a:rPr lang="fr-FR" sz="1400" dirty="0"/>
              <a:t>2</a:t>
            </a:r>
            <a:r>
              <a:rPr lang="fr-FR" sz="1400" baseline="30000" dirty="0"/>
              <a:t>e</a:t>
            </a:r>
            <a:r>
              <a:rPr lang="fr-FR" sz="1400" dirty="0"/>
              <a:t> couche cachée</a:t>
            </a:r>
          </a:p>
          <a:p>
            <a:r>
              <a:rPr lang="fr-FR" sz="1400" dirty="0"/>
              <a:t>3</a:t>
            </a:r>
            <a:r>
              <a:rPr lang="fr-FR" sz="1400" baseline="30000" dirty="0"/>
              <a:t>e</a:t>
            </a:r>
            <a:r>
              <a:rPr lang="fr-FR" sz="1400" dirty="0"/>
              <a:t> couche cachée </a:t>
            </a:r>
          </a:p>
          <a:p>
            <a:r>
              <a:rPr lang="fr-FR" sz="1400" dirty="0"/>
              <a:t>Couche de sortie </a:t>
            </a:r>
          </a:p>
          <a:p>
            <a:r>
              <a:rPr lang="fr-FR" sz="1400" dirty="0"/>
              <a:t>Compilation du modèle</a:t>
            </a:r>
          </a:p>
        </p:txBody>
      </p:sp>
      <p:pic>
        <p:nvPicPr>
          <p:cNvPr id="4" name="Image 3">
            <a:extLst>
              <a:ext uri="{FF2B5EF4-FFF2-40B4-BE49-F238E27FC236}">
                <a16:creationId xmlns:a16="http://schemas.microsoft.com/office/drawing/2014/main" id="{0B8DA3F4-90B0-7A69-0A9B-E68CA322EAAA}"/>
              </a:ext>
            </a:extLst>
          </p:cNvPr>
          <p:cNvPicPr>
            <a:picLocks noChangeAspect="1"/>
          </p:cNvPicPr>
          <p:nvPr/>
        </p:nvPicPr>
        <p:blipFill>
          <a:blip r:embed="rId3"/>
          <a:stretch>
            <a:fillRect/>
          </a:stretch>
        </p:blipFill>
        <p:spPr>
          <a:xfrm>
            <a:off x="566129" y="1932906"/>
            <a:ext cx="5264421" cy="3892750"/>
          </a:xfrm>
          <a:prstGeom prst="rect">
            <a:avLst/>
          </a:prstGeom>
        </p:spPr>
      </p:pic>
    </p:spTree>
    <p:extLst>
      <p:ext uri="{BB962C8B-B14F-4D97-AF65-F5344CB8AC3E}">
        <p14:creationId xmlns:p14="http://schemas.microsoft.com/office/powerpoint/2010/main" val="3899693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a:extLst>
            <a:ext uri="{FF2B5EF4-FFF2-40B4-BE49-F238E27FC236}">
              <a16:creationId xmlns:a16="http://schemas.microsoft.com/office/drawing/2014/main" id="{2008E72F-D09C-B9D4-9ABB-3F5523D77CE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47E3DEC-E73E-2C0F-26BF-C29190AB2DCF}"/>
              </a:ext>
            </a:extLst>
          </p:cNvPr>
          <p:cNvSpPr>
            <a:spLocks noGrp="1"/>
          </p:cNvSpPr>
          <p:nvPr>
            <p:ph type="title"/>
          </p:nvPr>
        </p:nvSpPr>
        <p:spPr>
          <a:xfrm>
            <a:off x="913775" y="618517"/>
            <a:ext cx="10364451" cy="1596177"/>
          </a:xfrm>
        </p:spPr>
        <p:txBody>
          <a:bodyPr>
            <a:normAutofit/>
          </a:bodyPr>
          <a:lstStyle/>
          <a:p>
            <a:r>
              <a:rPr lang="fr-FR" dirty="0"/>
              <a:t>Les algorithmes: MLP KERAS</a:t>
            </a:r>
          </a:p>
        </p:txBody>
      </p:sp>
      <p:sp>
        <p:nvSpPr>
          <p:cNvPr id="11" name="ZoneTexte 10">
            <a:extLst>
              <a:ext uri="{FF2B5EF4-FFF2-40B4-BE49-F238E27FC236}">
                <a16:creationId xmlns:a16="http://schemas.microsoft.com/office/drawing/2014/main" id="{EF120A56-266F-461D-D1FD-B3BF6054480D}"/>
              </a:ext>
            </a:extLst>
          </p:cNvPr>
          <p:cNvSpPr txBox="1"/>
          <p:nvPr/>
        </p:nvSpPr>
        <p:spPr>
          <a:xfrm>
            <a:off x="6096000" y="2091616"/>
            <a:ext cx="4821195" cy="954107"/>
          </a:xfrm>
          <a:prstGeom prst="rect">
            <a:avLst/>
          </a:prstGeom>
          <a:noFill/>
        </p:spPr>
        <p:txBody>
          <a:bodyPr wrap="square" rtlCol="0">
            <a:spAutoFit/>
          </a:bodyPr>
          <a:lstStyle/>
          <a:p>
            <a:r>
              <a:rPr lang="fr-FR" sz="1400" dirty="0"/>
              <a:t>- </a:t>
            </a:r>
            <a:r>
              <a:rPr lang="fr-FR" sz="1400" dirty="0" err="1"/>
              <a:t>EarlyStopping</a:t>
            </a:r>
            <a:endParaRPr lang="fr-FR" sz="1400" dirty="0"/>
          </a:p>
          <a:p>
            <a:r>
              <a:rPr lang="fr-FR" sz="1400" dirty="0"/>
              <a:t>- Entraînement sur les données avec 20% pour la validation </a:t>
            </a:r>
          </a:p>
          <a:p>
            <a:r>
              <a:rPr lang="fr-FR" sz="1400" dirty="0"/>
              <a:t>- 100 </a:t>
            </a:r>
            <a:r>
              <a:rPr lang="fr-FR" sz="1400" dirty="0" err="1"/>
              <a:t>epoch</a:t>
            </a:r>
            <a:endParaRPr lang="fr-FR" sz="1400" dirty="0"/>
          </a:p>
          <a:p>
            <a:r>
              <a:rPr lang="fr-FR" sz="1400" dirty="0"/>
              <a:t>- </a:t>
            </a:r>
            <a:r>
              <a:rPr lang="fr-FR" sz="1400" dirty="0" err="1"/>
              <a:t>Batch_size</a:t>
            </a:r>
            <a:r>
              <a:rPr lang="fr-FR" sz="1400" dirty="0"/>
              <a:t> à 32</a:t>
            </a:r>
          </a:p>
        </p:txBody>
      </p:sp>
      <p:pic>
        <p:nvPicPr>
          <p:cNvPr id="5" name="Image 4">
            <a:extLst>
              <a:ext uri="{FF2B5EF4-FFF2-40B4-BE49-F238E27FC236}">
                <a16:creationId xmlns:a16="http://schemas.microsoft.com/office/drawing/2014/main" id="{9136E21D-BB3D-38EB-438E-C4015B1ED256}"/>
              </a:ext>
            </a:extLst>
          </p:cNvPr>
          <p:cNvPicPr>
            <a:picLocks noChangeAspect="1"/>
          </p:cNvPicPr>
          <p:nvPr/>
        </p:nvPicPr>
        <p:blipFill>
          <a:blip r:embed="rId3"/>
          <a:stretch>
            <a:fillRect/>
          </a:stretch>
        </p:blipFill>
        <p:spPr>
          <a:xfrm>
            <a:off x="1816444" y="2091616"/>
            <a:ext cx="3676134" cy="4042874"/>
          </a:xfrm>
          <a:prstGeom prst="rect">
            <a:avLst/>
          </a:prstGeom>
        </p:spPr>
      </p:pic>
    </p:spTree>
    <p:extLst>
      <p:ext uri="{BB962C8B-B14F-4D97-AF65-F5344CB8AC3E}">
        <p14:creationId xmlns:p14="http://schemas.microsoft.com/office/powerpoint/2010/main" val="3108948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a:extLst>
            <a:ext uri="{FF2B5EF4-FFF2-40B4-BE49-F238E27FC236}">
              <a16:creationId xmlns:a16="http://schemas.microsoft.com/office/drawing/2014/main" id="{29A2151A-E20D-98FB-0D4B-8DBAAE73735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B694D94-293E-CE20-C6C8-B384CC12D4A2}"/>
              </a:ext>
            </a:extLst>
          </p:cNvPr>
          <p:cNvSpPr>
            <a:spLocks noGrp="1"/>
          </p:cNvSpPr>
          <p:nvPr>
            <p:ph type="title"/>
          </p:nvPr>
        </p:nvSpPr>
        <p:spPr>
          <a:xfrm>
            <a:off x="913775" y="618517"/>
            <a:ext cx="10364451" cy="1596177"/>
          </a:xfrm>
        </p:spPr>
        <p:txBody>
          <a:bodyPr>
            <a:normAutofit/>
          </a:bodyPr>
          <a:lstStyle/>
          <a:p>
            <a:r>
              <a:rPr lang="fr-FR" dirty="0"/>
              <a:t>Les algorithmes: </a:t>
            </a:r>
            <a:r>
              <a:rPr lang="fr-FR" dirty="0" err="1"/>
              <a:t>XGBoost</a:t>
            </a:r>
            <a:endParaRPr lang="fr-FR" dirty="0"/>
          </a:p>
        </p:txBody>
      </p:sp>
      <p:pic>
        <p:nvPicPr>
          <p:cNvPr id="4" name="Image 3">
            <a:extLst>
              <a:ext uri="{FF2B5EF4-FFF2-40B4-BE49-F238E27FC236}">
                <a16:creationId xmlns:a16="http://schemas.microsoft.com/office/drawing/2014/main" id="{BF791DC4-0F67-A147-0F2F-2533E67CEDBA}"/>
              </a:ext>
            </a:extLst>
          </p:cNvPr>
          <p:cNvPicPr>
            <a:picLocks noChangeAspect="1"/>
          </p:cNvPicPr>
          <p:nvPr/>
        </p:nvPicPr>
        <p:blipFill>
          <a:blip r:embed="rId3"/>
          <a:stretch>
            <a:fillRect/>
          </a:stretch>
        </p:blipFill>
        <p:spPr>
          <a:xfrm>
            <a:off x="3719347" y="1842932"/>
            <a:ext cx="4753305" cy="4845220"/>
          </a:xfrm>
          <a:prstGeom prst="rect">
            <a:avLst/>
          </a:prstGeom>
        </p:spPr>
      </p:pic>
    </p:spTree>
    <p:extLst>
      <p:ext uri="{BB962C8B-B14F-4D97-AF65-F5344CB8AC3E}">
        <p14:creationId xmlns:p14="http://schemas.microsoft.com/office/powerpoint/2010/main" val="47558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6A7BFB-3BBE-4C11-93FC-A6557BD11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0CA7A26-553C-443C-9A3D-2A2529D45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BADB05C-8114-D9E7-19F5-259783392873}"/>
              </a:ext>
            </a:extLst>
          </p:cNvPr>
          <p:cNvSpPr>
            <a:spLocks noGrp="1"/>
          </p:cNvSpPr>
          <p:nvPr>
            <p:ph type="title"/>
          </p:nvPr>
        </p:nvSpPr>
        <p:spPr>
          <a:xfrm>
            <a:off x="641074" y="1314450"/>
            <a:ext cx="2844002" cy="3680244"/>
          </a:xfrm>
        </p:spPr>
        <p:txBody>
          <a:bodyPr vert="horz" lIns="91440" tIns="45720" rIns="91440" bIns="45720" rtlCol="0" anchor="ctr">
            <a:normAutofit/>
          </a:bodyPr>
          <a:lstStyle/>
          <a:p>
            <a:pPr algn="l"/>
            <a:r>
              <a:rPr lang="en-US" sz="4400"/>
              <a:t>TABLE DES MATIERES</a:t>
            </a:r>
          </a:p>
        </p:txBody>
      </p:sp>
      <p:pic>
        <p:nvPicPr>
          <p:cNvPr id="14" name="Picture 13">
            <a:extLst>
              <a:ext uri="{FF2B5EF4-FFF2-40B4-BE49-F238E27FC236}">
                <a16:creationId xmlns:a16="http://schemas.microsoft.com/office/drawing/2014/main" id="{367E268D-B340-41B0-B037-2F3FC25B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6" name="Picture 15">
            <a:extLst>
              <a:ext uri="{FF2B5EF4-FFF2-40B4-BE49-F238E27FC236}">
                <a16:creationId xmlns:a16="http://schemas.microsoft.com/office/drawing/2014/main" id="{ABB0BCA0-9493-46B4-B955-8FBF028730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6" name="ZoneTexte 3">
            <a:extLst>
              <a:ext uri="{FF2B5EF4-FFF2-40B4-BE49-F238E27FC236}">
                <a16:creationId xmlns:a16="http://schemas.microsoft.com/office/drawing/2014/main" id="{936A8B71-7195-570F-86D1-96AF4D97D0C3}"/>
              </a:ext>
            </a:extLst>
          </p:cNvPr>
          <p:cNvGraphicFramePr/>
          <p:nvPr>
            <p:extLst>
              <p:ext uri="{D42A27DB-BD31-4B8C-83A1-F6EECF244321}">
                <p14:modId xmlns:p14="http://schemas.microsoft.com/office/powerpoint/2010/main" val="2273626499"/>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87093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F7AFA-23D0-E40D-BD11-DA9098068E96}"/>
            </a:ext>
          </a:extLst>
        </p:cNvPr>
        <p:cNvGrpSpPr/>
        <p:nvPr/>
      </p:nvGrpSpPr>
      <p:grpSpPr>
        <a:xfrm>
          <a:off x="0" y="0"/>
          <a:ext cx="0" cy="0"/>
          <a:chOff x="0" y="0"/>
          <a:chExt cx="0" cy="0"/>
        </a:xfrm>
      </p:grpSpPr>
      <p:pic>
        <p:nvPicPr>
          <p:cNvPr id="4" name="Picture 3" descr="Fond fractal aqua et vert comme pétale floral">
            <a:extLst>
              <a:ext uri="{FF2B5EF4-FFF2-40B4-BE49-F238E27FC236}">
                <a16:creationId xmlns:a16="http://schemas.microsoft.com/office/drawing/2014/main" id="{AE787304-ECA8-C3BE-6391-206DA35B0288}"/>
              </a:ext>
            </a:extLst>
          </p:cNvPr>
          <p:cNvPicPr>
            <a:picLocks noChangeAspect="1"/>
          </p:cNvPicPr>
          <p:nvPr/>
        </p:nvPicPr>
        <p:blipFill>
          <a:blip r:embed="rId3">
            <a:duotone>
              <a:schemeClr val="bg2">
                <a:shade val="45000"/>
                <a:satMod val="135000"/>
              </a:schemeClr>
              <a:prstClr val="white"/>
            </a:duotone>
            <a:alphaModFix amt="25000"/>
          </a:blip>
          <a:srcRect t="8747" b="16253"/>
          <a:stretch>
            <a:fillRect/>
          </a:stretch>
        </p:blipFill>
        <p:spPr>
          <a:xfrm>
            <a:off x="20" y="10"/>
            <a:ext cx="12191980" cy="6857990"/>
          </a:xfrm>
          <a:prstGeom prst="rect">
            <a:avLst/>
          </a:prstGeom>
        </p:spPr>
      </p:pic>
      <p:sp>
        <p:nvSpPr>
          <p:cNvPr id="2" name="Titre 1">
            <a:extLst>
              <a:ext uri="{FF2B5EF4-FFF2-40B4-BE49-F238E27FC236}">
                <a16:creationId xmlns:a16="http://schemas.microsoft.com/office/drawing/2014/main" id="{0C514D6B-D452-2D83-BFFB-CCDA37928141}"/>
              </a:ext>
            </a:extLst>
          </p:cNvPr>
          <p:cNvSpPr>
            <a:spLocks noGrp="1"/>
          </p:cNvSpPr>
          <p:nvPr>
            <p:ph type="title"/>
          </p:nvPr>
        </p:nvSpPr>
        <p:spPr>
          <a:xfrm>
            <a:off x="1751012" y="1300785"/>
            <a:ext cx="8689976" cy="2509213"/>
          </a:xfrm>
        </p:spPr>
        <p:txBody>
          <a:bodyPr vert="horz" lIns="91440" tIns="45720" rIns="91440" bIns="45720" rtlCol="0" anchor="b">
            <a:normAutofit/>
          </a:bodyPr>
          <a:lstStyle/>
          <a:p>
            <a:r>
              <a:rPr lang="en-US" sz="4800" dirty="0"/>
              <a:t>Interprétation des </a:t>
            </a:r>
            <a:r>
              <a:rPr lang="en-US" sz="4800" dirty="0" err="1"/>
              <a:t>résultats</a:t>
            </a:r>
            <a:endParaRPr lang="en-US" sz="4800" dirty="0"/>
          </a:p>
        </p:txBody>
      </p:sp>
    </p:spTree>
    <p:extLst>
      <p:ext uri="{BB962C8B-B14F-4D97-AF65-F5344CB8AC3E}">
        <p14:creationId xmlns:p14="http://schemas.microsoft.com/office/powerpoint/2010/main" val="424014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405261-A8D1-3350-AA23-9277E8DCF016}"/>
              </a:ext>
            </a:extLst>
          </p:cNvPr>
          <p:cNvSpPr>
            <a:spLocks noGrp="1"/>
          </p:cNvSpPr>
          <p:nvPr>
            <p:ph type="title"/>
          </p:nvPr>
        </p:nvSpPr>
        <p:spPr/>
        <p:txBody>
          <a:bodyPr/>
          <a:lstStyle/>
          <a:p>
            <a:r>
              <a:rPr lang="fr-FR" dirty="0"/>
              <a:t>Interprétation des résultats</a:t>
            </a:r>
          </a:p>
        </p:txBody>
      </p:sp>
      <p:pic>
        <p:nvPicPr>
          <p:cNvPr id="5" name="Image 4">
            <a:extLst>
              <a:ext uri="{FF2B5EF4-FFF2-40B4-BE49-F238E27FC236}">
                <a16:creationId xmlns:a16="http://schemas.microsoft.com/office/drawing/2014/main" id="{0B543470-F63E-655D-6001-1C891AB9B54E}"/>
              </a:ext>
            </a:extLst>
          </p:cNvPr>
          <p:cNvPicPr>
            <a:picLocks noChangeAspect="1"/>
          </p:cNvPicPr>
          <p:nvPr/>
        </p:nvPicPr>
        <p:blipFill>
          <a:blip r:embed="rId3"/>
          <a:stretch>
            <a:fillRect/>
          </a:stretch>
        </p:blipFill>
        <p:spPr>
          <a:xfrm>
            <a:off x="149671" y="2431880"/>
            <a:ext cx="11892658" cy="2782199"/>
          </a:xfrm>
          <a:prstGeom prst="rect">
            <a:avLst/>
          </a:prstGeom>
        </p:spPr>
      </p:pic>
    </p:spTree>
    <p:extLst>
      <p:ext uri="{BB962C8B-B14F-4D97-AF65-F5344CB8AC3E}">
        <p14:creationId xmlns:p14="http://schemas.microsoft.com/office/powerpoint/2010/main" val="1979359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524C0-BC9F-F0A3-5258-470FFB217E67}"/>
            </a:ext>
          </a:extLst>
        </p:cNvPr>
        <p:cNvGrpSpPr/>
        <p:nvPr/>
      </p:nvGrpSpPr>
      <p:grpSpPr>
        <a:xfrm>
          <a:off x="0" y="0"/>
          <a:ext cx="0" cy="0"/>
          <a:chOff x="0" y="0"/>
          <a:chExt cx="0" cy="0"/>
        </a:xfrm>
      </p:grpSpPr>
      <p:pic>
        <p:nvPicPr>
          <p:cNvPr id="4" name="Picture 3" descr="Fond fractal aqua et vert comme pétale floral">
            <a:extLst>
              <a:ext uri="{FF2B5EF4-FFF2-40B4-BE49-F238E27FC236}">
                <a16:creationId xmlns:a16="http://schemas.microsoft.com/office/drawing/2014/main" id="{23BE6E5C-F5DF-2F54-1107-BD6A54337A7A}"/>
              </a:ext>
            </a:extLst>
          </p:cNvPr>
          <p:cNvPicPr>
            <a:picLocks noChangeAspect="1"/>
          </p:cNvPicPr>
          <p:nvPr/>
        </p:nvPicPr>
        <p:blipFill>
          <a:blip r:embed="rId3">
            <a:duotone>
              <a:schemeClr val="bg2">
                <a:shade val="45000"/>
                <a:satMod val="135000"/>
              </a:schemeClr>
              <a:prstClr val="white"/>
            </a:duotone>
            <a:alphaModFix amt="25000"/>
          </a:blip>
          <a:srcRect t="8747" b="16253"/>
          <a:stretch>
            <a:fillRect/>
          </a:stretch>
        </p:blipFill>
        <p:spPr>
          <a:xfrm>
            <a:off x="20" y="10"/>
            <a:ext cx="12191980" cy="6857990"/>
          </a:xfrm>
          <a:prstGeom prst="rect">
            <a:avLst/>
          </a:prstGeom>
        </p:spPr>
      </p:pic>
      <p:sp>
        <p:nvSpPr>
          <p:cNvPr id="2" name="Titre 1">
            <a:extLst>
              <a:ext uri="{FF2B5EF4-FFF2-40B4-BE49-F238E27FC236}">
                <a16:creationId xmlns:a16="http://schemas.microsoft.com/office/drawing/2014/main" id="{D4E806F9-70F0-9FD3-1C9F-E5419B504009}"/>
              </a:ext>
            </a:extLst>
          </p:cNvPr>
          <p:cNvSpPr>
            <a:spLocks noGrp="1"/>
          </p:cNvSpPr>
          <p:nvPr>
            <p:ph type="title"/>
          </p:nvPr>
        </p:nvSpPr>
        <p:spPr>
          <a:xfrm>
            <a:off x="1751012" y="1300785"/>
            <a:ext cx="8689976" cy="2509213"/>
          </a:xfrm>
        </p:spPr>
        <p:txBody>
          <a:bodyPr vert="horz" lIns="91440" tIns="45720" rIns="91440" bIns="45720" rtlCol="0" anchor="b">
            <a:normAutofit/>
          </a:bodyPr>
          <a:lstStyle/>
          <a:p>
            <a:r>
              <a:rPr lang="en-US" sz="4800" dirty="0"/>
              <a:t>MLFlow &amp; déploiement</a:t>
            </a:r>
          </a:p>
        </p:txBody>
      </p:sp>
    </p:spTree>
    <p:extLst>
      <p:ext uri="{BB962C8B-B14F-4D97-AF65-F5344CB8AC3E}">
        <p14:creationId xmlns:p14="http://schemas.microsoft.com/office/powerpoint/2010/main" val="29232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73FC1C-3278-C5B9-B88C-8D1386DDAE92}"/>
              </a:ext>
            </a:extLst>
          </p:cNvPr>
          <p:cNvSpPr>
            <a:spLocks noGrp="1"/>
          </p:cNvSpPr>
          <p:nvPr>
            <p:ph type="title"/>
          </p:nvPr>
        </p:nvSpPr>
        <p:spPr/>
        <p:txBody>
          <a:bodyPr/>
          <a:lstStyle/>
          <a:p>
            <a:r>
              <a:rPr lang="fr-FR" dirty="0"/>
              <a:t>Mlflow &amp; déploiement</a:t>
            </a:r>
          </a:p>
        </p:txBody>
      </p:sp>
      <p:sp>
        <p:nvSpPr>
          <p:cNvPr id="3" name="Espace réservé du contenu 2">
            <a:extLst>
              <a:ext uri="{FF2B5EF4-FFF2-40B4-BE49-F238E27FC236}">
                <a16:creationId xmlns:a16="http://schemas.microsoft.com/office/drawing/2014/main" id="{8392DA75-DC7F-33D5-A070-9EE32DCF8F91}"/>
              </a:ext>
            </a:extLst>
          </p:cNvPr>
          <p:cNvSpPr>
            <a:spLocks noGrp="1"/>
          </p:cNvSpPr>
          <p:nvPr>
            <p:ph idx="1"/>
          </p:nvPr>
        </p:nvSpPr>
        <p:spPr>
          <a:xfrm>
            <a:off x="913775" y="2367093"/>
            <a:ext cx="10364452" cy="4435302"/>
          </a:xfrm>
        </p:spPr>
        <p:txBody>
          <a:bodyPr/>
          <a:lstStyle/>
          <a:p>
            <a:r>
              <a:rPr lang="fr-FR" dirty="0"/>
              <a:t>Veille</a:t>
            </a:r>
          </a:p>
          <a:p>
            <a:r>
              <a:rPr lang="fr-FR" dirty="0"/>
              <a:t>Configuration serveur sur le port 5000</a:t>
            </a:r>
          </a:p>
          <a:p>
            <a:r>
              <a:rPr lang="fr-FR" dirty="0"/>
              <a:t>Initialisation d’une expérience</a:t>
            </a:r>
          </a:p>
          <a:p>
            <a:r>
              <a:rPr lang="fr-FR" dirty="0"/>
              <a:t>Prise en main de </a:t>
            </a:r>
            <a:r>
              <a:rPr lang="fr-FR" dirty="0" err="1"/>
              <a:t>mlflow</a:t>
            </a:r>
            <a:r>
              <a:rPr lang="fr-FR" dirty="0"/>
              <a:t> </a:t>
            </a:r>
            <a:r>
              <a:rPr lang="fr-FR" dirty="0" err="1"/>
              <a:t>ui</a:t>
            </a:r>
            <a:endParaRPr lang="fr-FR" dirty="0"/>
          </a:p>
          <a:p>
            <a:r>
              <a:rPr lang="fr-FR" dirty="0"/>
              <a:t>Exploration des différentes versions du modèle</a:t>
            </a:r>
          </a:p>
          <a:p>
            <a:r>
              <a:rPr lang="fr-FR" dirty="0" err="1"/>
              <a:t>Registry</a:t>
            </a:r>
            <a:r>
              <a:rPr lang="fr-FR" dirty="0"/>
              <a:t> du modèle</a:t>
            </a:r>
          </a:p>
          <a:p>
            <a:r>
              <a:rPr lang="fr-FR" dirty="0"/>
              <a:t>Déploiement du modèle</a:t>
            </a:r>
          </a:p>
          <a:p>
            <a:r>
              <a:rPr lang="fr-FR" dirty="0"/>
              <a:t>Création application &amp; api</a:t>
            </a:r>
          </a:p>
          <a:p>
            <a:endParaRPr lang="fr-FR" dirty="0"/>
          </a:p>
        </p:txBody>
      </p:sp>
    </p:spTree>
    <p:extLst>
      <p:ext uri="{BB962C8B-B14F-4D97-AF65-F5344CB8AC3E}">
        <p14:creationId xmlns:p14="http://schemas.microsoft.com/office/powerpoint/2010/main" val="3250159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C317C-CD5B-67CC-499F-2C8E37EB428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4C57B57-8500-076E-564F-2F6E39DFE59A}"/>
              </a:ext>
            </a:extLst>
          </p:cNvPr>
          <p:cNvSpPr>
            <a:spLocks noGrp="1"/>
          </p:cNvSpPr>
          <p:nvPr>
            <p:ph type="title"/>
          </p:nvPr>
        </p:nvSpPr>
        <p:spPr/>
        <p:txBody>
          <a:bodyPr/>
          <a:lstStyle/>
          <a:p>
            <a:r>
              <a:rPr lang="fr-FR" dirty="0"/>
              <a:t>Mlflow &amp; déploiement</a:t>
            </a:r>
          </a:p>
        </p:txBody>
      </p:sp>
      <p:pic>
        <p:nvPicPr>
          <p:cNvPr id="7" name="Image 6">
            <a:extLst>
              <a:ext uri="{FF2B5EF4-FFF2-40B4-BE49-F238E27FC236}">
                <a16:creationId xmlns:a16="http://schemas.microsoft.com/office/drawing/2014/main" id="{472D6D21-DFF2-72CC-CC0B-F10B886A751B}"/>
              </a:ext>
            </a:extLst>
          </p:cNvPr>
          <p:cNvPicPr>
            <a:picLocks noChangeAspect="1"/>
          </p:cNvPicPr>
          <p:nvPr/>
        </p:nvPicPr>
        <p:blipFill>
          <a:blip r:embed="rId2"/>
          <a:stretch>
            <a:fillRect/>
          </a:stretch>
        </p:blipFill>
        <p:spPr>
          <a:xfrm>
            <a:off x="1686779" y="2214694"/>
            <a:ext cx="3492679" cy="234962"/>
          </a:xfrm>
          <a:prstGeom prst="rect">
            <a:avLst/>
          </a:prstGeom>
        </p:spPr>
      </p:pic>
      <p:pic>
        <p:nvPicPr>
          <p:cNvPr id="9" name="Image 8">
            <a:extLst>
              <a:ext uri="{FF2B5EF4-FFF2-40B4-BE49-F238E27FC236}">
                <a16:creationId xmlns:a16="http://schemas.microsoft.com/office/drawing/2014/main" id="{1C81FA81-65D4-9D53-E1AC-C87A11303605}"/>
              </a:ext>
            </a:extLst>
          </p:cNvPr>
          <p:cNvPicPr>
            <a:picLocks noChangeAspect="1"/>
          </p:cNvPicPr>
          <p:nvPr/>
        </p:nvPicPr>
        <p:blipFill>
          <a:blip r:embed="rId3"/>
          <a:stretch>
            <a:fillRect/>
          </a:stretch>
        </p:blipFill>
        <p:spPr>
          <a:xfrm>
            <a:off x="1686779" y="2611046"/>
            <a:ext cx="3721291" cy="177809"/>
          </a:xfrm>
          <a:prstGeom prst="rect">
            <a:avLst/>
          </a:prstGeom>
        </p:spPr>
      </p:pic>
      <p:pic>
        <p:nvPicPr>
          <p:cNvPr id="11" name="Image 10">
            <a:extLst>
              <a:ext uri="{FF2B5EF4-FFF2-40B4-BE49-F238E27FC236}">
                <a16:creationId xmlns:a16="http://schemas.microsoft.com/office/drawing/2014/main" id="{A383A47E-326F-3703-68F7-A556A18198DB}"/>
              </a:ext>
            </a:extLst>
          </p:cNvPr>
          <p:cNvPicPr>
            <a:picLocks noChangeAspect="1"/>
          </p:cNvPicPr>
          <p:nvPr/>
        </p:nvPicPr>
        <p:blipFill>
          <a:blip r:embed="rId4"/>
          <a:stretch>
            <a:fillRect/>
          </a:stretch>
        </p:blipFill>
        <p:spPr>
          <a:xfrm>
            <a:off x="1686779" y="2962602"/>
            <a:ext cx="3759393" cy="234962"/>
          </a:xfrm>
          <a:prstGeom prst="rect">
            <a:avLst/>
          </a:prstGeom>
        </p:spPr>
      </p:pic>
      <p:pic>
        <p:nvPicPr>
          <p:cNvPr id="13" name="Image 12">
            <a:extLst>
              <a:ext uri="{FF2B5EF4-FFF2-40B4-BE49-F238E27FC236}">
                <a16:creationId xmlns:a16="http://schemas.microsoft.com/office/drawing/2014/main" id="{6E7E7B14-0FC8-E09D-3C10-8A20AA38B924}"/>
              </a:ext>
            </a:extLst>
          </p:cNvPr>
          <p:cNvPicPr>
            <a:picLocks noChangeAspect="1"/>
          </p:cNvPicPr>
          <p:nvPr/>
        </p:nvPicPr>
        <p:blipFill>
          <a:blip r:embed="rId5"/>
          <a:stretch>
            <a:fillRect/>
          </a:stretch>
        </p:blipFill>
        <p:spPr>
          <a:xfrm>
            <a:off x="1686779" y="3371311"/>
            <a:ext cx="3988005" cy="330217"/>
          </a:xfrm>
          <a:prstGeom prst="rect">
            <a:avLst/>
          </a:prstGeom>
        </p:spPr>
      </p:pic>
      <p:pic>
        <p:nvPicPr>
          <p:cNvPr id="15" name="Image 14">
            <a:extLst>
              <a:ext uri="{FF2B5EF4-FFF2-40B4-BE49-F238E27FC236}">
                <a16:creationId xmlns:a16="http://schemas.microsoft.com/office/drawing/2014/main" id="{481EB0D3-BFD4-9698-5D0D-9A896F588D4F}"/>
              </a:ext>
            </a:extLst>
          </p:cNvPr>
          <p:cNvPicPr>
            <a:picLocks noChangeAspect="1"/>
          </p:cNvPicPr>
          <p:nvPr/>
        </p:nvPicPr>
        <p:blipFill>
          <a:blip r:embed="rId6"/>
          <a:stretch>
            <a:fillRect/>
          </a:stretch>
        </p:blipFill>
        <p:spPr>
          <a:xfrm>
            <a:off x="1686779" y="3875275"/>
            <a:ext cx="3905451" cy="304816"/>
          </a:xfrm>
          <a:prstGeom prst="rect">
            <a:avLst/>
          </a:prstGeom>
        </p:spPr>
      </p:pic>
    </p:spTree>
    <p:extLst>
      <p:ext uri="{BB962C8B-B14F-4D97-AF65-F5344CB8AC3E}">
        <p14:creationId xmlns:p14="http://schemas.microsoft.com/office/powerpoint/2010/main" val="2325089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8A3DC-E974-D2B1-F249-477A9838FA7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059AE4B-1DBA-F985-98E3-53D805BDA13D}"/>
              </a:ext>
            </a:extLst>
          </p:cNvPr>
          <p:cNvSpPr>
            <a:spLocks noGrp="1"/>
          </p:cNvSpPr>
          <p:nvPr>
            <p:ph type="title"/>
          </p:nvPr>
        </p:nvSpPr>
        <p:spPr/>
        <p:txBody>
          <a:bodyPr/>
          <a:lstStyle/>
          <a:p>
            <a:r>
              <a:rPr lang="fr-FR" dirty="0"/>
              <a:t>Mlflow &amp; déploiement</a:t>
            </a:r>
          </a:p>
        </p:txBody>
      </p:sp>
      <p:pic>
        <p:nvPicPr>
          <p:cNvPr id="6" name="Image 5">
            <a:extLst>
              <a:ext uri="{FF2B5EF4-FFF2-40B4-BE49-F238E27FC236}">
                <a16:creationId xmlns:a16="http://schemas.microsoft.com/office/drawing/2014/main" id="{01A54663-5DB2-4A1F-1443-4E7E04249630}"/>
              </a:ext>
            </a:extLst>
          </p:cNvPr>
          <p:cNvPicPr>
            <a:picLocks noChangeAspect="1"/>
          </p:cNvPicPr>
          <p:nvPr/>
        </p:nvPicPr>
        <p:blipFill>
          <a:blip r:embed="rId2"/>
          <a:stretch>
            <a:fillRect/>
          </a:stretch>
        </p:blipFill>
        <p:spPr>
          <a:xfrm>
            <a:off x="913774" y="2214694"/>
            <a:ext cx="3882387" cy="1371670"/>
          </a:xfrm>
          <a:prstGeom prst="rect">
            <a:avLst/>
          </a:prstGeom>
        </p:spPr>
      </p:pic>
      <p:pic>
        <p:nvPicPr>
          <p:cNvPr id="10" name="Image 9">
            <a:extLst>
              <a:ext uri="{FF2B5EF4-FFF2-40B4-BE49-F238E27FC236}">
                <a16:creationId xmlns:a16="http://schemas.microsoft.com/office/drawing/2014/main" id="{7470AC34-72D3-B031-796F-494168A69066}"/>
              </a:ext>
            </a:extLst>
          </p:cNvPr>
          <p:cNvPicPr>
            <a:picLocks noChangeAspect="1"/>
          </p:cNvPicPr>
          <p:nvPr/>
        </p:nvPicPr>
        <p:blipFill>
          <a:blip r:embed="rId3"/>
          <a:stretch>
            <a:fillRect/>
          </a:stretch>
        </p:blipFill>
        <p:spPr>
          <a:xfrm>
            <a:off x="5827171" y="2214694"/>
            <a:ext cx="6134415" cy="2711589"/>
          </a:xfrm>
          <a:prstGeom prst="rect">
            <a:avLst/>
          </a:prstGeom>
        </p:spPr>
      </p:pic>
      <p:pic>
        <p:nvPicPr>
          <p:cNvPr id="14" name="Image 13">
            <a:extLst>
              <a:ext uri="{FF2B5EF4-FFF2-40B4-BE49-F238E27FC236}">
                <a16:creationId xmlns:a16="http://schemas.microsoft.com/office/drawing/2014/main" id="{8EE82551-F9DC-9687-17AC-6BAE112B947A}"/>
              </a:ext>
            </a:extLst>
          </p:cNvPr>
          <p:cNvPicPr>
            <a:picLocks noChangeAspect="1"/>
          </p:cNvPicPr>
          <p:nvPr/>
        </p:nvPicPr>
        <p:blipFill>
          <a:blip r:embed="rId4"/>
          <a:stretch>
            <a:fillRect/>
          </a:stretch>
        </p:blipFill>
        <p:spPr>
          <a:xfrm>
            <a:off x="913774" y="3948333"/>
            <a:ext cx="3882386" cy="977950"/>
          </a:xfrm>
          <a:prstGeom prst="rect">
            <a:avLst/>
          </a:prstGeom>
        </p:spPr>
      </p:pic>
    </p:spTree>
    <p:extLst>
      <p:ext uri="{BB962C8B-B14F-4D97-AF65-F5344CB8AC3E}">
        <p14:creationId xmlns:p14="http://schemas.microsoft.com/office/powerpoint/2010/main" val="4157018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CD2F3-B28C-49F4-7342-BAAAC053FAB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55E8600-ECF8-21DF-16B0-98EE40ADACB3}"/>
              </a:ext>
            </a:extLst>
          </p:cNvPr>
          <p:cNvSpPr>
            <a:spLocks noGrp="1"/>
          </p:cNvSpPr>
          <p:nvPr>
            <p:ph type="title"/>
          </p:nvPr>
        </p:nvSpPr>
        <p:spPr/>
        <p:txBody>
          <a:bodyPr/>
          <a:lstStyle/>
          <a:p>
            <a:r>
              <a:rPr lang="fr-FR" dirty="0"/>
              <a:t>Mlflow &amp; déploiement</a:t>
            </a:r>
          </a:p>
        </p:txBody>
      </p:sp>
      <p:pic>
        <p:nvPicPr>
          <p:cNvPr id="4" name="Image 3">
            <a:extLst>
              <a:ext uri="{FF2B5EF4-FFF2-40B4-BE49-F238E27FC236}">
                <a16:creationId xmlns:a16="http://schemas.microsoft.com/office/drawing/2014/main" id="{ADAAC480-3037-F9BB-B9E9-53097414B8A1}"/>
              </a:ext>
            </a:extLst>
          </p:cNvPr>
          <p:cNvPicPr>
            <a:picLocks noChangeAspect="1"/>
          </p:cNvPicPr>
          <p:nvPr/>
        </p:nvPicPr>
        <p:blipFill>
          <a:blip r:embed="rId3"/>
          <a:stretch>
            <a:fillRect/>
          </a:stretch>
        </p:blipFill>
        <p:spPr>
          <a:xfrm>
            <a:off x="913774" y="2105211"/>
            <a:ext cx="4028716" cy="2123891"/>
          </a:xfrm>
          <a:prstGeom prst="rect">
            <a:avLst/>
          </a:prstGeom>
        </p:spPr>
      </p:pic>
      <p:pic>
        <p:nvPicPr>
          <p:cNvPr id="5" name="Image 4">
            <a:extLst>
              <a:ext uri="{FF2B5EF4-FFF2-40B4-BE49-F238E27FC236}">
                <a16:creationId xmlns:a16="http://schemas.microsoft.com/office/drawing/2014/main" id="{7BDE95CC-DCBC-0AEC-EE8B-2098FFF73AB4}"/>
              </a:ext>
            </a:extLst>
          </p:cNvPr>
          <p:cNvPicPr>
            <a:picLocks noChangeAspect="1"/>
          </p:cNvPicPr>
          <p:nvPr/>
        </p:nvPicPr>
        <p:blipFill>
          <a:blip r:embed="rId4"/>
          <a:stretch>
            <a:fillRect/>
          </a:stretch>
        </p:blipFill>
        <p:spPr>
          <a:xfrm>
            <a:off x="5422117" y="2105211"/>
            <a:ext cx="6147736" cy="3886200"/>
          </a:xfrm>
          <a:prstGeom prst="rect">
            <a:avLst/>
          </a:prstGeom>
        </p:spPr>
      </p:pic>
      <p:pic>
        <p:nvPicPr>
          <p:cNvPr id="8" name="Image 7">
            <a:extLst>
              <a:ext uri="{FF2B5EF4-FFF2-40B4-BE49-F238E27FC236}">
                <a16:creationId xmlns:a16="http://schemas.microsoft.com/office/drawing/2014/main" id="{F1A13509-CCF6-A5E5-A77B-D3CE4303F52E}"/>
              </a:ext>
            </a:extLst>
          </p:cNvPr>
          <p:cNvPicPr>
            <a:picLocks noChangeAspect="1"/>
          </p:cNvPicPr>
          <p:nvPr/>
        </p:nvPicPr>
        <p:blipFill>
          <a:blip r:embed="rId5"/>
          <a:stretch>
            <a:fillRect/>
          </a:stretch>
        </p:blipFill>
        <p:spPr>
          <a:xfrm>
            <a:off x="913774" y="4402116"/>
            <a:ext cx="4028716" cy="1587582"/>
          </a:xfrm>
          <a:prstGeom prst="rect">
            <a:avLst/>
          </a:prstGeom>
        </p:spPr>
      </p:pic>
    </p:spTree>
    <p:extLst>
      <p:ext uri="{BB962C8B-B14F-4D97-AF65-F5344CB8AC3E}">
        <p14:creationId xmlns:p14="http://schemas.microsoft.com/office/powerpoint/2010/main" val="1422287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63FDA-7217-C4A8-FF24-1B4F18CE3D4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CA14CD8-0D75-4582-5BFF-872F2BAF516D}"/>
              </a:ext>
            </a:extLst>
          </p:cNvPr>
          <p:cNvSpPr>
            <a:spLocks noGrp="1"/>
          </p:cNvSpPr>
          <p:nvPr>
            <p:ph type="title"/>
          </p:nvPr>
        </p:nvSpPr>
        <p:spPr/>
        <p:txBody>
          <a:bodyPr/>
          <a:lstStyle/>
          <a:p>
            <a:r>
              <a:rPr lang="fr-FR" dirty="0"/>
              <a:t>Mlflow &amp; déploiement</a:t>
            </a:r>
          </a:p>
        </p:txBody>
      </p:sp>
      <p:pic>
        <p:nvPicPr>
          <p:cNvPr id="6" name="Image 5">
            <a:extLst>
              <a:ext uri="{FF2B5EF4-FFF2-40B4-BE49-F238E27FC236}">
                <a16:creationId xmlns:a16="http://schemas.microsoft.com/office/drawing/2014/main" id="{172A51A0-6622-74B0-B790-072575579C83}"/>
              </a:ext>
            </a:extLst>
          </p:cNvPr>
          <p:cNvPicPr>
            <a:picLocks noChangeAspect="1"/>
          </p:cNvPicPr>
          <p:nvPr/>
        </p:nvPicPr>
        <p:blipFill>
          <a:blip r:embed="rId3"/>
          <a:stretch>
            <a:fillRect/>
          </a:stretch>
        </p:blipFill>
        <p:spPr>
          <a:xfrm>
            <a:off x="1485900" y="1710275"/>
            <a:ext cx="9220200" cy="4979279"/>
          </a:xfrm>
          <a:prstGeom prst="rect">
            <a:avLst/>
          </a:prstGeom>
        </p:spPr>
      </p:pic>
    </p:spTree>
    <p:extLst>
      <p:ext uri="{BB962C8B-B14F-4D97-AF65-F5344CB8AC3E}">
        <p14:creationId xmlns:p14="http://schemas.microsoft.com/office/powerpoint/2010/main" val="3852137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8488C-D628-28A7-E957-490E00811F0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A157D11-F916-FC6C-62F4-24BC556094C7}"/>
              </a:ext>
            </a:extLst>
          </p:cNvPr>
          <p:cNvSpPr>
            <a:spLocks noGrp="1"/>
          </p:cNvSpPr>
          <p:nvPr>
            <p:ph type="title"/>
          </p:nvPr>
        </p:nvSpPr>
        <p:spPr/>
        <p:txBody>
          <a:bodyPr/>
          <a:lstStyle/>
          <a:p>
            <a:r>
              <a:rPr lang="fr-FR" dirty="0"/>
              <a:t>Mlflow &amp; déploiement</a:t>
            </a:r>
          </a:p>
        </p:txBody>
      </p:sp>
      <p:pic>
        <p:nvPicPr>
          <p:cNvPr id="4" name="Image 3">
            <a:extLst>
              <a:ext uri="{FF2B5EF4-FFF2-40B4-BE49-F238E27FC236}">
                <a16:creationId xmlns:a16="http://schemas.microsoft.com/office/drawing/2014/main" id="{149C838C-3BA5-6AA5-9557-38ECFD8024B7}"/>
              </a:ext>
            </a:extLst>
          </p:cNvPr>
          <p:cNvPicPr>
            <a:picLocks noChangeAspect="1"/>
          </p:cNvPicPr>
          <p:nvPr/>
        </p:nvPicPr>
        <p:blipFill>
          <a:blip r:embed="rId3"/>
          <a:stretch>
            <a:fillRect/>
          </a:stretch>
        </p:blipFill>
        <p:spPr>
          <a:xfrm>
            <a:off x="2333115" y="1729106"/>
            <a:ext cx="7525770" cy="5002770"/>
          </a:xfrm>
          <a:prstGeom prst="rect">
            <a:avLst/>
          </a:prstGeom>
        </p:spPr>
      </p:pic>
    </p:spTree>
    <p:extLst>
      <p:ext uri="{BB962C8B-B14F-4D97-AF65-F5344CB8AC3E}">
        <p14:creationId xmlns:p14="http://schemas.microsoft.com/office/powerpoint/2010/main" val="2277371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F5C8E-576A-E92D-C938-DE1423FEB09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3E9264B-E222-9B60-65C3-7D16874A8466}"/>
              </a:ext>
            </a:extLst>
          </p:cNvPr>
          <p:cNvSpPr>
            <a:spLocks noGrp="1"/>
          </p:cNvSpPr>
          <p:nvPr>
            <p:ph type="title"/>
          </p:nvPr>
        </p:nvSpPr>
        <p:spPr/>
        <p:txBody>
          <a:bodyPr/>
          <a:lstStyle/>
          <a:p>
            <a:r>
              <a:rPr lang="fr-FR" dirty="0"/>
              <a:t>Mlflow &amp; déploiement</a:t>
            </a:r>
          </a:p>
        </p:txBody>
      </p:sp>
      <p:pic>
        <p:nvPicPr>
          <p:cNvPr id="7" name="Image 6">
            <a:extLst>
              <a:ext uri="{FF2B5EF4-FFF2-40B4-BE49-F238E27FC236}">
                <a16:creationId xmlns:a16="http://schemas.microsoft.com/office/drawing/2014/main" id="{87494A32-2487-FEE2-769A-473D049797A3}"/>
              </a:ext>
            </a:extLst>
          </p:cNvPr>
          <p:cNvPicPr>
            <a:picLocks noChangeAspect="1"/>
          </p:cNvPicPr>
          <p:nvPr/>
        </p:nvPicPr>
        <p:blipFill>
          <a:blip r:embed="rId3"/>
          <a:stretch>
            <a:fillRect/>
          </a:stretch>
        </p:blipFill>
        <p:spPr>
          <a:xfrm>
            <a:off x="913774" y="1739437"/>
            <a:ext cx="10489324" cy="4843218"/>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Encre 9">
                <a:extLst>
                  <a:ext uri="{FF2B5EF4-FFF2-40B4-BE49-F238E27FC236}">
                    <a16:creationId xmlns:a16="http://schemas.microsoft.com/office/drawing/2014/main" id="{5DFF4446-8CD4-7CA2-3BE9-98024E2CEC4E}"/>
                  </a:ext>
                </a:extLst>
              </p14:cNvPr>
              <p14:cNvContentPartPr/>
              <p14:nvPr/>
            </p14:nvContentPartPr>
            <p14:xfrm>
              <a:off x="2811036" y="1797568"/>
              <a:ext cx="364680" cy="360"/>
            </p14:xfrm>
          </p:contentPart>
        </mc:Choice>
        <mc:Fallback xmlns="">
          <p:pic>
            <p:nvPicPr>
              <p:cNvPr id="10" name="Encre 9">
                <a:extLst>
                  <a:ext uri="{FF2B5EF4-FFF2-40B4-BE49-F238E27FC236}">
                    <a16:creationId xmlns:a16="http://schemas.microsoft.com/office/drawing/2014/main" id="{5DFF4446-8CD4-7CA2-3BE9-98024E2CEC4E}"/>
                  </a:ext>
                </a:extLst>
              </p:cNvPr>
              <p:cNvPicPr/>
              <p:nvPr/>
            </p:nvPicPr>
            <p:blipFill>
              <a:blip r:embed="rId5"/>
              <a:stretch>
                <a:fillRect/>
              </a:stretch>
            </p:blipFill>
            <p:spPr>
              <a:xfrm>
                <a:off x="2757396" y="1689568"/>
                <a:ext cx="472320" cy="216000"/>
              </a:xfrm>
              <a:prstGeom prst="rect">
                <a:avLst/>
              </a:prstGeom>
            </p:spPr>
          </p:pic>
        </mc:Fallback>
      </mc:AlternateContent>
    </p:spTree>
    <p:extLst>
      <p:ext uri="{BB962C8B-B14F-4D97-AF65-F5344CB8AC3E}">
        <p14:creationId xmlns:p14="http://schemas.microsoft.com/office/powerpoint/2010/main" val="4163512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06403CAC-6103-44C9-B687-A2C18173F2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7669E88-AA72-437F-AA99-859F9E99ED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Rectangle 11">
            <a:extLst>
              <a:ext uri="{FF2B5EF4-FFF2-40B4-BE49-F238E27FC236}">
                <a16:creationId xmlns:a16="http://schemas.microsoft.com/office/drawing/2014/main" id="{560F55E5-82DC-49DE-B7FA-8D2E291A8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C88758C8-9D10-484F-99AF-42B11A4FA6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Fond fractal aqua et vert comme pétale floral">
            <a:extLst>
              <a:ext uri="{FF2B5EF4-FFF2-40B4-BE49-F238E27FC236}">
                <a16:creationId xmlns:a16="http://schemas.microsoft.com/office/drawing/2014/main" id="{0AB147DA-BB15-AF8D-285D-D70B27FAE3CE}"/>
              </a:ext>
            </a:extLst>
          </p:cNvPr>
          <p:cNvPicPr>
            <a:picLocks noChangeAspect="1"/>
          </p:cNvPicPr>
          <p:nvPr/>
        </p:nvPicPr>
        <p:blipFill>
          <a:blip r:embed="rId5">
            <a:duotone>
              <a:schemeClr val="bg2">
                <a:shade val="45000"/>
                <a:satMod val="135000"/>
              </a:schemeClr>
              <a:prstClr val="white"/>
            </a:duotone>
            <a:alphaModFix amt="25000"/>
          </a:blip>
          <a:srcRect t="8747" b="16253"/>
          <a:stretch>
            <a:fillRect/>
          </a:stretch>
        </p:blipFill>
        <p:spPr>
          <a:xfrm>
            <a:off x="20" y="10"/>
            <a:ext cx="12191980" cy="6857990"/>
          </a:xfrm>
          <a:prstGeom prst="rect">
            <a:avLst/>
          </a:prstGeom>
        </p:spPr>
      </p:pic>
      <p:pic>
        <p:nvPicPr>
          <p:cNvPr id="16" name="Picture 15">
            <a:extLst>
              <a:ext uri="{FF2B5EF4-FFF2-40B4-BE49-F238E27FC236}">
                <a16:creationId xmlns:a16="http://schemas.microsoft.com/office/drawing/2014/main" id="{CCED32FD-C5FE-4C22-A60D-AC9FFA8DEC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C16F06AF-A80D-8B21-AD1B-0817AE810B83}"/>
              </a:ext>
            </a:extLst>
          </p:cNvPr>
          <p:cNvSpPr>
            <a:spLocks noGrp="1"/>
          </p:cNvSpPr>
          <p:nvPr>
            <p:ph type="title"/>
          </p:nvPr>
        </p:nvSpPr>
        <p:spPr>
          <a:xfrm>
            <a:off x="1751012" y="1300785"/>
            <a:ext cx="8689976" cy="2509213"/>
          </a:xfrm>
        </p:spPr>
        <p:txBody>
          <a:bodyPr vert="horz" lIns="91440" tIns="45720" rIns="91440" bIns="45720" rtlCol="0" anchor="b">
            <a:normAutofit/>
          </a:bodyPr>
          <a:lstStyle/>
          <a:p>
            <a:r>
              <a:rPr lang="en-US" sz="4800" dirty="0"/>
              <a:t>Introduction &amp; presentation du projet</a:t>
            </a:r>
          </a:p>
        </p:txBody>
      </p:sp>
    </p:spTree>
    <p:extLst>
      <p:ext uri="{BB962C8B-B14F-4D97-AF65-F5344CB8AC3E}">
        <p14:creationId xmlns:p14="http://schemas.microsoft.com/office/powerpoint/2010/main" val="103684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7D90A-E13E-7DEE-F732-19DBEC8F62A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05903EB-4542-965D-1DBF-640CFC576318}"/>
              </a:ext>
            </a:extLst>
          </p:cNvPr>
          <p:cNvSpPr>
            <a:spLocks noGrp="1"/>
          </p:cNvSpPr>
          <p:nvPr>
            <p:ph type="title"/>
          </p:nvPr>
        </p:nvSpPr>
        <p:spPr/>
        <p:txBody>
          <a:bodyPr/>
          <a:lstStyle/>
          <a:p>
            <a:r>
              <a:rPr lang="fr-FR" dirty="0"/>
              <a:t>Mlflow &amp; déploiement</a:t>
            </a:r>
          </a:p>
        </p:txBody>
      </p:sp>
      <p:pic>
        <p:nvPicPr>
          <p:cNvPr id="4" name="Image 3">
            <a:extLst>
              <a:ext uri="{FF2B5EF4-FFF2-40B4-BE49-F238E27FC236}">
                <a16:creationId xmlns:a16="http://schemas.microsoft.com/office/drawing/2014/main" id="{458AAD3A-2AD5-9A7F-78CF-4D743E90C8C8}"/>
              </a:ext>
            </a:extLst>
          </p:cNvPr>
          <p:cNvPicPr>
            <a:picLocks noChangeAspect="1"/>
          </p:cNvPicPr>
          <p:nvPr/>
        </p:nvPicPr>
        <p:blipFill>
          <a:blip r:embed="rId3"/>
          <a:stretch>
            <a:fillRect/>
          </a:stretch>
        </p:blipFill>
        <p:spPr>
          <a:xfrm>
            <a:off x="2860360" y="2067669"/>
            <a:ext cx="5569236" cy="1066855"/>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Encre 7">
                <a:extLst>
                  <a:ext uri="{FF2B5EF4-FFF2-40B4-BE49-F238E27FC236}">
                    <a16:creationId xmlns:a16="http://schemas.microsoft.com/office/drawing/2014/main" id="{B539A02E-BE32-4D3F-DC9E-63AD3EE772A8}"/>
                  </a:ext>
                </a:extLst>
              </p14:cNvPr>
              <p14:cNvContentPartPr/>
              <p14:nvPr/>
            </p14:nvContentPartPr>
            <p14:xfrm>
              <a:off x="5844396" y="2637808"/>
              <a:ext cx="747720" cy="12600"/>
            </p14:xfrm>
          </p:contentPart>
        </mc:Choice>
        <mc:Fallback xmlns="">
          <p:pic>
            <p:nvPicPr>
              <p:cNvPr id="8" name="Encre 7">
                <a:extLst>
                  <a:ext uri="{FF2B5EF4-FFF2-40B4-BE49-F238E27FC236}">
                    <a16:creationId xmlns:a16="http://schemas.microsoft.com/office/drawing/2014/main" id="{B539A02E-BE32-4D3F-DC9E-63AD3EE772A8}"/>
                  </a:ext>
                </a:extLst>
              </p:cNvPr>
              <p:cNvPicPr/>
              <p:nvPr/>
            </p:nvPicPr>
            <p:blipFill>
              <a:blip r:embed="rId5"/>
              <a:stretch>
                <a:fillRect/>
              </a:stretch>
            </p:blipFill>
            <p:spPr>
              <a:xfrm>
                <a:off x="5790756" y="2530168"/>
                <a:ext cx="855360" cy="228240"/>
              </a:xfrm>
              <a:prstGeom prst="rect">
                <a:avLst/>
              </a:prstGeom>
            </p:spPr>
          </p:pic>
        </mc:Fallback>
      </mc:AlternateContent>
      <p:pic>
        <p:nvPicPr>
          <p:cNvPr id="11" name="Image 10">
            <a:extLst>
              <a:ext uri="{FF2B5EF4-FFF2-40B4-BE49-F238E27FC236}">
                <a16:creationId xmlns:a16="http://schemas.microsoft.com/office/drawing/2014/main" id="{D60FC005-7DDF-BA7A-DA35-39E30DD26ECA}"/>
              </a:ext>
            </a:extLst>
          </p:cNvPr>
          <p:cNvPicPr>
            <a:picLocks noChangeAspect="1"/>
          </p:cNvPicPr>
          <p:nvPr/>
        </p:nvPicPr>
        <p:blipFill>
          <a:blip r:embed="rId6"/>
          <a:stretch>
            <a:fillRect/>
          </a:stretch>
        </p:blipFill>
        <p:spPr>
          <a:xfrm>
            <a:off x="2860360" y="3314590"/>
            <a:ext cx="1759040" cy="920797"/>
          </a:xfrm>
          <a:prstGeom prst="rect">
            <a:avLst/>
          </a:prstGeom>
        </p:spPr>
      </p:pic>
      <p:pic>
        <p:nvPicPr>
          <p:cNvPr id="13" name="Image 12">
            <a:extLst>
              <a:ext uri="{FF2B5EF4-FFF2-40B4-BE49-F238E27FC236}">
                <a16:creationId xmlns:a16="http://schemas.microsoft.com/office/drawing/2014/main" id="{00B3D213-CB36-DFF0-6704-AAA907539BFC}"/>
              </a:ext>
            </a:extLst>
          </p:cNvPr>
          <p:cNvPicPr>
            <a:picLocks noChangeAspect="1"/>
          </p:cNvPicPr>
          <p:nvPr/>
        </p:nvPicPr>
        <p:blipFill>
          <a:blip r:embed="rId7"/>
          <a:stretch>
            <a:fillRect/>
          </a:stretch>
        </p:blipFill>
        <p:spPr>
          <a:xfrm>
            <a:off x="2860360" y="4415453"/>
            <a:ext cx="3607274" cy="1628657"/>
          </a:xfrm>
          <a:prstGeom prst="rect">
            <a:avLst/>
          </a:prstGeom>
        </p:spPr>
      </p:pic>
    </p:spTree>
    <p:extLst>
      <p:ext uri="{BB962C8B-B14F-4D97-AF65-F5344CB8AC3E}">
        <p14:creationId xmlns:p14="http://schemas.microsoft.com/office/powerpoint/2010/main" val="3087201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A18C5-BA9D-81D8-9877-5E8FFAA8285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83EB8B6-50AC-699B-F325-686E8D6E8535}"/>
              </a:ext>
            </a:extLst>
          </p:cNvPr>
          <p:cNvSpPr>
            <a:spLocks noGrp="1"/>
          </p:cNvSpPr>
          <p:nvPr>
            <p:ph type="title"/>
          </p:nvPr>
        </p:nvSpPr>
        <p:spPr/>
        <p:txBody>
          <a:bodyPr/>
          <a:lstStyle/>
          <a:p>
            <a:r>
              <a:rPr lang="fr-FR" dirty="0"/>
              <a:t>Mlflow &amp; déploiement</a:t>
            </a:r>
          </a:p>
        </p:txBody>
      </p:sp>
      <p:pic>
        <p:nvPicPr>
          <p:cNvPr id="5" name="Image 4">
            <a:extLst>
              <a:ext uri="{FF2B5EF4-FFF2-40B4-BE49-F238E27FC236}">
                <a16:creationId xmlns:a16="http://schemas.microsoft.com/office/drawing/2014/main" id="{A00DD0BB-3642-C6D7-534A-6D7D8AB2EB31}"/>
              </a:ext>
            </a:extLst>
          </p:cNvPr>
          <p:cNvPicPr>
            <a:picLocks noChangeAspect="1"/>
          </p:cNvPicPr>
          <p:nvPr/>
        </p:nvPicPr>
        <p:blipFill>
          <a:blip r:embed="rId3"/>
          <a:stretch>
            <a:fillRect/>
          </a:stretch>
        </p:blipFill>
        <p:spPr>
          <a:xfrm>
            <a:off x="1403131" y="2110366"/>
            <a:ext cx="9385738" cy="158059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Encre 5">
                <a:extLst>
                  <a:ext uri="{FF2B5EF4-FFF2-40B4-BE49-F238E27FC236}">
                    <a16:creationId xmlns:a16="http://schemas.microsoft.com/office/drawing/2014/main" id="{A7487C62-1038-ED8C-2497-5DC58996EB42}"/>
                  </a:ext>
                </a:extLst>
              </p14:cNvPr>
              <p14:cNvContentPartPr/>
              <p14:nvPr/>
            </p14:nvContentPartPr>
            <p14:xfrm>
              <a:off x="1599977" y="3476160"/>
              <a:ext cx="892080" cy="50760"/>
            </p14:xfrm>
          </p:contentPart>
        </mc:Choice>
        <mc:Fallback xmlns="">
          <p:pic>
            <p:nvPicPr>
              <p:cNvPr id="6" name="Encre 5">
                <a:extLst>
                  <a:ext uri="{FF2B5EF4-FFF2-40B4-BE49-F238E27FC236}">
                    <a16:creationId xmlns:a16="http://schemas.microsoft.com/office/drawing/2014/main" id="{A7487C62-1038-ED8C-2497-5DC58996EB42}"/>
                  </a:ext>
                </a:extLst>
              </p:cNvPr>
              <p:cNvPicPr/>
              <p:nvPr/>
            </p:nvPicPr>
            <p:blipFill>
              <a:blip r:embed="rId5"/>
              <a:stretch>
                <a:fillRect/>
              </a:stretch>
            </p:blipFill>
            <p:spPr>
              <a:xfrm>
                <a:off x="1546337" y="3368520"/>
                <a:ext cx="999720" cy="266400"/>
              </a:xfrm>
              <a:prstGeom prst="rect">
                <a:avLst/>
              </a:prstGeom>
            </p:spPr>
          </p:pic>
        </mc:Fallback>
      </mc:AlternateContent>
      <p:pic>
        <p:nvPicPr>
          <p:cNvPr id="9" name="Image 8">
            <a:extLst>
              <a:ext uri="{FF2B5EF4-FFF2-40B4-BE49-F238E27FC236}">
                <a16:creationId xmlns:a16="http://schemas.microsoft.com/office/drawing/2014/main" id="{25918D93-F1B5-CB0A-F339-F6A84AB45DEE}"/>
              </a:ext>
            </a:extLst>
          </p:cNvPr>
          <p:cNvPicPr>
            <a:picLocks noChangeAspect="1"/>
          </p:cNvPicPr>
          <p:nvPr/>
        </p:nvPicPr>
        <p:blipFill>
          <a:blip r:embed="rId6"/>
          <a:stretch>
            <a:fillRect/>
          </a:stretch>
        </p:blipFill>
        <p:spPr>
          <a:xfrm>
            <a:off x="472965" y="3855471"/>
            <a:ext cx="11001703" cy="1116051"/>
          </a:xfrm>
          <a:prstGeom prst="rect">
            <a:avLst/>
          </a:prstGeom>
        </p:spPr>
      </p:pic>
    </p:spTree>
    <p:extLst>
      <p:ext uri="{BB962C8B-B14F-4D97-AF65-F5344CB8AC3E}">
        <p14:creationId xmlns:p14="http://schemas.microsoft.com/office/powerpoint/2010/main" val="4134208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6924F-572C-4B6A-CC15-E8C3C5106DE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499FB8A-0807-0EC2-E351-1BADCF9337F5}"/>
              </a:ext>
            </a:extLst>
          </p:cNvPr>
          <p:cNvSpPr>
            <a:spLocks noGrp="1"/>
          </p:cNvSpPr>
          <p:nvPr>
            <p:ph type="title"/>
          </p:nvPr>
        </p:nvSpPr>
        <p:spPr/>
        <p:txBody>
          <a:bodyPr/>
          <a:lstStyle/>
          <a:p>
            <a:r>
              <a:rPr lang="fr-FR" dirty="0"/>
              <a:t>Mlflow &amp; déploiement</a:t>
            </a:r>
          </a:p>
        </p:txBody>
      </p:sp>
      <p:pic>
        <p:nvPicPr>
          <p:cNvPr id="4" name="Image 3">
            <a:extLst>
              <a:ext uri="{FF2B5EF4-FFF2-40B4-BE49-F238E27FC236}">
                <a16:creationId xmlns:a16="http://schemas.microsoft.com/office/drawing/2014/main" id="{48B4D6A3-5251-4A4A-4B6E-EB98008D549B}"/>
              </a:ext>
            </a:extLst>
          </p:cNvPr>
          <p:cNvPicPr>
            <a:picLocks noChangeAspect="1"/>
          </p:cNvPicPr>
          <p:nvPr/>
        </p:nvPicPr>
        <p:blipFill>
          <a:blip r:embed="rId3"/>
          <a:stretch>
            <a:fillRect/>
          </a:stretch>
        </p:blipFill>
        <p:spPr>
          <a:xfrm>
            <a:off x="358665" y="2701180"/>
            <a:ext cx="11474669" cy="1455639"/>
          </a:xfrm>
          <a:prstGeom prst="rect">
            <a:avLst/>
          </a:prstGeom>
        </p:spPr>
      </p:pic>
    </p:spTree>
    <p:extLst>
      <p:ext uri="{BB962C8B-B14F-4D97-AF65-F5344CB8AC3E}">
        <p14:creationId xmlns:p14="http://schemas.microsoft.com/office/powerpoint/2010/main" val="3911191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AEE2D-7436-AB19-80DB-905E19BEC527}"/>
            </a:ext>
          </a:extLst>
        </p:cNvPr>
        <p:cNvGrpSpPr/>
        <p:nvPr/>
      </p:nvGrpSpPr>
      <p:grpSpPr>
        <a:xfrm>
          <a:off x="0" y="0"/>
          <a:ext cx="0" cy="0"/>
          <a:chOff x="0" y="0"/>
          <a:chExt cx="0" cy="0"/>
        </a:xfrm>
      </p:grpSpPr>
      <p:pic>
        <p:nvPicPr>
          <p:cNvPr id="4" name="Picture 3" descr="Fond fractal aqua et vert comme pétale floral">
            <a:extLst>
              <a:ext uri="{FF2B5EF4-FFF2-40B4-BE49-F238E27FC236}">
                <a16:creationId xmlns:a16="http://schemas.microsoft.com/office/drawing/2014/main" id="{F729CB50-4EE2-734C-2CC6-C90982683296}"/>
              </a:ext>
            </a:extLst>
          </p:cNvPr>
          <p:cNvPicPr>
            <a:picLocks noChangeAspect="1"/>
          </p:cNvPicPr>
          <p:nvPr/>
        </p:nvPicPr>
        <p:blipFill>
          <a:blip r:embed="rId3">
            <a:duotone>
              <a:schemeClr val="bg2">
                <a:shade val="45000"/>
                <a:satMod val="135000"/>
              </a:schemeClr>
              <a:prstClr val="white"/>
            </a:duotone>
            <a:alphaModFix amt="25000"/>
          </a:blip>
          <a:srcRect t="8747" b="16253"/>
          <a:stretch>
            <a:fillRect/>
          </a:stretch>
        </p:blipFill>
        <p:spPr>
          <a:xfrm>
            <a:off x="20" y="10"/>
            <a:ext cx="12191980" cy="6857990"/>
          </a:xfrm>
          <a:prstGeom prst="rect">
            <a:avLst/>
          </a:prstGeom>
        </p:spPr>
      </p:pic>
      <p:sp>
        <p:nvSpPr>
          <p:cNvPr id="2" name="Titre 1">
            <a:extLst>
              <a:ext uri="{FF2B5EF4-FFF2-40B4-BE49-F238E27FC236}">
                <a16:creationId xmlns:a16="http://schemas.microsoft.com/office/drawing/2014/main" id="{1FBC335F-0B52-8277-49CA-D04334C9B135}"/>
              </a:ext>
            </a:extLst>
          </p:cNvPr>
          <p:cNvSpPr>
            <a:spLocks noGrp="1"/>
          </p:cNvSpPr>
          <p:nvPr>
            <p:ph type="title"/>
          </p:nvPr>
        </p:nvSpPr>
        <p:spPr>
          <a:xfrm>
            <a:off x="1751012" y="1300785"/>
            <a:ext cx="8689976" cy="2509213"/>
          </a:xfrm>
        </p:spPr>
        <p:txBody>
          <a:bodyPr vert="horz" lIns="91440" tIns="45720" rIns="91440" bIns="45720" rtlCol="0" anchor="b">
            <a:normAutofit/>
          </a:bodyPr>
          <a:lstStyle/>
          <a:p>
            <a:r>
              <a:rPr lang="en-US" sz="4800" dirty="0"/>
              <a:t>Construction de </a:t>
            </a:r>
            <a:r>
              <a:rPr lang="en-US" sz="4800" dirty="0" err="1"/>
              <a:t>l’application</a:t>
            </a:r>
            <a:r>
              <a:rPr lang="en-US" sz="4800" dirty="0"/>
              <a:t> </a:t>
            </a:r>
          </a:p>
        </p:txBody>
      </p:sp>
    </p:spTree>
    <p:extLst>
      <p:ext uri="{BB962C8B-B14F-4D97-AF65-F5344CB8AC3E}">
        <p14:creationId xmlns:p14="http://schemas.microsoft.com/office/powerpoint/2010/main" val="134109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A1091A-F189-B917-844E-715503711D7E}"/>
              </a:ext>
            </a:extLst>
          </p:cNvPr>
          <p:cNvSpPr>
            <a:spLocks noGrp="1"/>
          </p:cNvSpPr>
          <p:nvPr>
            <p:ph type="title"/>
          </p:nvPr>
        </p:nvSpPr>
        <p:spPr>
          <a:xfrm>
            <a:off x="913775" y="618517"/>
            <a:ext cx="10364451" cy="1596177"/>
          </a:xfrm>
        </p:spPr>
        <p:txBody>
          <a:bodyPr vert="horz" lIns="91440" tIns="45720" rIns="91440" bIns="45720" rtlCol="0" anchor="ctr">
            <a:normAutofit/>
          </a:bodyPr>
          <a:lstStyle/>
          <a:p>
            <a:r>
              <a:rPr lang="en-US"/>
              <a:t>Construction de l’application</a:t>
            </a:r>
          </a:p>
        </p:txBody>
      </p:sp>
      <p:graphicFrame>
        <p:nvGraphicFramePr>
          <p:cNvPr id="6" name="ZoneTexte 3">
            <a:extLst>
              <a:ext uri="{FF2B5EF4-FFF2-40B4-BE49-F238E27FC236}">
                <a16:creationId xmlns:a16="http://schemas.microsoft.com/office/drawing/2014/main" id="{4224B252-AB1B-7E49-3C14-864460750A9F}"/>
              </a:ext>
            </a:extLst>
          </p:cNvPr>
          <p:cNvGraphicFramePr/>
          <p:nvPr>
            <p:extLst>
              <p:ext uri="{D42A27DB-BD31-4B8C-83A1-F6EECF244321}">
                <p14:modId xmlns:p14="http://schemas.microsoft.com/office/powerpoint/2010/main" val="3056321283"/>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9007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a:extLst>
            <a:ext uri="{FF2B5EF4-FFF2-40B4-BE49-F238E27FC236}">
              <a16:creationId xmlns:a16="http://schemas.microsoft.com/office/drawing/2014/main" id="{D0BB11C6-E9B8-3FEA-998C-CA8C51F04DF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A1A17AD-9290-5ACF-893E-BCBAA602CA8E}"/>
              </a:ext>
            </a:extLst>
          </p:cNvPr>
          <p:cNvSpPr>
            <a:spLocks noGrp="1"/>
          </p:cNvSpPr>
          <p:nvPr>
            <p:ph type="title"/>
          </p:nvPr>
        </p:nvSpPr>
        <p:spPr>
          <a:xfrm>
            <a:off x="913775" y="618517"/>
            <a:ext cx="10364451" cy="1596177"/>
          </a:xfrm>
        </p:spPr>
        <p:txBody>
          <a:bodyPr vert="horz" lIns="91440" tIns="45720" rIns="91440" bIns="45720" rtlCol="0" anchor="ctr">
            <a:normAutofit/>
          </a:bodyPr>
          <a:lstStyle/>
          <a:p>
            <a:r>
              <a:rPr lang="en-US"/>
              <a:t>Construction de l’application</a:t>
            </a:r>
          </a:p>
        </p:txBody>
      </p:sp>
      <p:pic>
        <p:nvPicPr>
          <p:cNvPr id="4" name="Image 3">
            <a:extLst>
              <a:ext uri="{FF2B5EF4-FFF2-40B4-BE49-F238E27FC236}">
                <a16:creationId xmlns:a16="http://schemas.microsoft.com/office/drawing/2014/main" id="{5DBE8D1F-9A6A-337C-C167-66FE8717D99D}"/>
              </a:ext>
            </a:extLst>
          </p:cNvPr>
          <p:cNvPicPr>
            <a:picLocks noChangeAspect="1"/>
          </p:cNvPicPr>
          <p:nvPr/>
        </p:nvPicPr>
        <p:blipFill>
          <a:blip r:embed="rId2"/>
          <a:stretch>
            <a:fillRect/>
          </a:stretch>
        </p:blipFill>
        <p:spPr>
          <a:xfrm>
            <a:off x="2834220" y="2101829"/>
            <a:ext cx="6523560" cy="1327171"/>
          </a:xfrm>
          <a:prstGeom prst="rect">
            <a:avLst/>
          </a:prstGeom>
        </p:spPr>
      </p:pic>
      <p:sp>
        <p:nvSpPr>
          <p:cNvPr id="5" name="ZoneTexte 4">
            <a:extLst>
              <a:ext uri="{FF2B5EF4-FFF2-40B4-BE49-F238E27FC236}">
                <a16:creationId xmlns:a16="http://schemas.microsoft.com/office/drawing/2014/main" id="{FF468403-5995-9636-4383-8637616ED46C}"/>
              </a:ext>
            </a:extLst>
          </p:cNvPr>
          <p:cNvSpPr txBox="1"/>
          <p:nvPr/>
        </p:nvSpPr>
        <p:spPr>
          <a:xfrm>
            <a:off x="2834220" y="3831021"/>
            <a:ext cx="6593559" cy="923330"/>
          </a:xfrm>
          <a:prstGeom prst="rect">
            <a:avLst/>
          </a:prstGeom>
          <a:noFill/>
        </p:spPr>
        <p:txBody>
          <a:bodyPr wrap="square" rtlCol="0">
            <a:spAutoFit/>
          </a:bodyPr>
          <a:lstStyle/>
          <a:p>
            <a:pPr marL="285750" indent="-285750">
              <a:buFontTx/>
              <a:buChar char="-"/>
            </a:pPr>
            <a:r>
              <a:rPr lang="fr-FR" dirty="0"/>
              <a:t>Récupération de l’URI du port</a:t>
            </a:r>
          </a:p>
          <a:p>
            <a:pPr marL="285750" indent="-285750">
              <a:buFontTx/>
              <a:buChar char="-"/>
            </a:pPr>
            <a:r>
              <a:rPr lang="fr-FR" dirty="0"/>
              <a:t>Chargement du modèle</a:t>
            </a:r>
          </a:p>
          <a:p>
            <a:pPr marL="285750" indent="-285750">
              <a:buFontTx/>
              <a:buChar char="-"/>
            </a:pPr>
            <a:r>
              <a:rPr lang="fr-FR" dirty="0"/>
              <a:t>Chargement du </a:t>
            </a:r>
            <a:r>
              <a:rPr lang="fr-FR" dirty="0" err="1"/>
              <a:t>scaler</a:t>
            </a:r>
            <a:endParaRPr lang="fr-FR" dirty="0"/>
          </a:p>
        </p:txBody>
      </p:sp>
    </p:spTree>
    <p:extLst>
      <p:ext uri="{BB962C8B-B14F-4D97-AF65-F5344CB8AC3E}">
        <p14:creationId xmlns:p14="http://schemas.microsoft.com/office/powerpoint/2010/main" val="445202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a:extLst>
            <a:ext uri="{FF2B5EF4-FFF2-40B4-BE49-F238E27FC236}">
              <a16:creationId xmlns:a16="http://schemas.microsoft.com/office/drawing/2014/main" id="{FEB6FBC5-8B26-AD11-679B-860E11EFD7A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09C1542-689A-C45D-80B1-F6C382B5B213}"/>
              </a:ext>
            </a:extLst>
          </p:cNvPr>
          <p:cNvSpPr>
            <a:spLocks noGrp="1"/>
          </p:cNvSpPr>
          <p:nvPr>
            <p:ph type="title"/>
          </p:nvPr>
        </p:nvSpPr>
        <p:spPr>
          <a:xfrm>
            <a:off x="913775" y="618517"/>
            <a:ext cx="10364451" cy="1596177"/>
          </a:xfrm>
        </p:spPr>
        <p:txBody>
          <a:bodyPr vert="horz" lIns="91440" tIns="45720" rIns="91440" bIns="45720" rtlCol="0" anchor="ctr">
            <a:normAutofit/>
          </a:bodyPr>
          <a:lstStyle/>
          <a:p>
            <a:r>
              <a:rPr lang="en-US"/>
              <a:t>Construction de l’application</a:t>
            </a:r>
          </a:p>
        </p:txBody>
      </p:sp>
      <p:pic>
        <p:nvPicPr>
          <p:cNvPr id="6" name="Image 5">
            <a:extLst>
              <a:ext uri="{FF2B5EF4-FFF2-40B4-BE49-F238E27FC236}">
                <a16:creationId xmlns:a16="http://schemas.microsoft.com/office/drawing/2014/main" id="{721B79E3-967E-DBE8-C538-A1D21CB358EE}"/>
              </a:ext>
            </a:extLst>
          </p:cNvPr>
          <p:cNvPicPr>
            <a:picLocks noChangeAspect="1"/>
          </p:cNvPicPr>
          <p:nvPr/>
        </p:nvPicPr>
        <p:blipFill>
          <a:blip r:embed="rId2"/>
          <a:stretch>
            <a:fillRect/>
          </a:stretch>
        </p:blipFill>
        <p:spPr>
          <a:xfrm>
            <a:off x="913774" y="1888744"/>
            <a:ext cx="5183947" cy="4280520"/>
          </a:xfrm>
          <a:prstGeom prst="rect">
            <a:avLst/>
          </a:prstGeom>
        </p:spPr>
      </p:pic>
      <p:sp>
        <p:nvSpPr>
          <p:cNvPr id="7" name="ZoneTexte 6">
            <a:extLst>
              <a:ext uri="{FF2B5EF4-FFF2-40B4-BE49-F238E27FC236}">
                <a16:creationId xmlns:a16="http://schemas.microsoft.com/office/drawing/2014/main" id="{58CACE3A-EEF1-8223-7278-3093D4AC2349}"/>
              </a:ext>
            </a:extLst>
          </p:cNvPr>
          <p:cNvSpPr txBox="1"/>
          <p:nvPr/>
        </p:nvSpPr>
        <p:spPr>
          <a:xfrm>
            <a:off x="6873766" y="2049517"/>
            <a:ext cx="4666593" cy="646331"/>
          </a:xfrm>
          <a:prstGeom prst="rect">
            <a:avLst/>
          </a:prstGeom>
          <a:noFill/>
        </p:spPr>
        <p:txBody>
          <a:bodyPr wrap="square" rtlCol="0">
            <a:spAutoFit/>
          </a:bodyPr>
          <a:lstStyle/>
          <a:p>
            <a:r>
              <a:rPr lang="fr-FR" dirty="0"/>
              <a:t>Route pour récupérer les valeurs du formulaire et faire appel au modèle pour la prédiction </a:t>
            </a:r>
          </a:p>
        </p:txBody>
      </p:sp>
    </p:spTree>
    <p:extLst>
      <p:ext uri="{BB962C8B-B14F-4D97-AF65-F5344CB8AC3E}">
        <p14:creationId xmlns:p14="http://schemas.microsoft.com/office/powerpoint/2010/main" val="1616675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683BA-14CA-7949-F904-29D6C7159BF0}"/>
            </a:ext>
          </a:extLst>
        </p:cNvPr>
        <p:cNvGrpSpPr/>
        <p:nvPr/>
      </p:nvGrpSpPr>
      <p:grpSpPr>
        <a:xfrm>
          <a:off x="0" y="0"/>
          <a:ext cx="0" cy="0"/>
          <a:chOff x="0" y="0"/>
          <a:chExt cx="0" cy="0"/>
        </a:xfrm>
      </p:grpSpPr>
      <p:pic>
        <p:nvPicPr>
          <p:cNvPr id="4" name="Picture 3" descr="Fond fractal aqua et vert comme pétale floral">
            <a:extLst>
              <a:ext uri="{FF2B5EF4-FFF2-40B4-BE49-F238E27FC236}">
                <a16:creationId xmlns:a16="http://schemas.microsoft.com/office/drawing/2014/main" id="{7FBC02D4-CE5C-9830-F5DB-18040C692F30}"/>
              </a:ext>
            </a:extLst>
          </p:cNvPr>
          <p:cNvPicPr>
            <a:picLocks noChangeAspect="1"/>
          </p:cNvPicPr>
          <p:nvPr/>
        </p:nvPicPr>
        <p:blipFill>
          <a:blip r:embed="rId3">
            <a:duotone>
              <a:schemeClr val="bg2">
                <a:shade val="45000"/>
                <a:satMod val="135000"/>
              </a:schemeClr>
              <a:prstClr val="white"/>
            </a:duotone>
            <a:alphaModFix amt="25000"/>
          </a:blip>
          <a:srcRect t="8747" b="16253"/>
          <a:stretch>
            <a:fillRect/>
          </a:stretch>
        </p:blipFill>
        <p:spPr>
          <a:xfrm>
            <a:off x="20" y="10"/>
            <a:ext cx="12191980" cy="6857990"/>
          </a:xfrm>
          <a:prstGeom prst="rect">
            <a:avLst/>
          </a:prstGeom>
        </p:spPr>
      </p:pic>
      <p:sp>
        <p:nvSpPr>
          <p:cNvPr id="2" name="Titre 1">
            <a:extLst>
              <a:ext uri="{FF2B5EF4-FFF2-40B4-BE49-F238E27FC236}">
                <a16:creationId xmlns:a16="http://schemas.microsoft.com/office/drawing/2014/main" id="{464C05F1-90CF-8623-9210-83485F8D6D2D}"/>
              </a:ext>
            </a:extLst>
          </p:cNvPr>
          <p:cNvSpPr>
            <a:spLocks noGrp="1"/>
          </p:cNvSpPr>
          <p:nvPr>
            <p:ph type="title"/>
          </p:nvPr>
        </p:nvSpPr>
        <p:spPr>
          <a:xfrm>
            <a:off x="1751012" y="1300785"/>
            <a:ext cx="8689976" cy="2509213"/>
          </a:xfrm>
        </p:spPr>
        <p:txBody>
          <a:bodyPr vert="horz" lIns="91440" tIns="45720" rIns="91440" bIns="45720" rtlCol="0" anchor="b">
            <a:normAutofit/>
          </a:bodyPr>
          <a:lstStyle/>
          <a:p>
            <a:r>
              <a:rPr lang="en-US" sz="4800" dirty="0"/>
              <a:t>tests</a:t>
            </a:r>
          </a:p>
        </p:txBody>
      </p:sp>
    </p:spTree>
    <p:extLst>
      <p:ext uri="{BB962C8B-B14F-4D97-AF65-F5344CB8AC3E}">
        <p14:creationId xmlns:p14="http://schemas.microsoft.com/office/powerpoint/2010/main" val="37869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C85488-5F9B-C98D-D432-EF77668564CB}"/>
              </a:ext>
            </a:extLst>
          </p:cNvPr>
          <p:cNvSpPr>
            <a:spLocks noGrp="1"/>
          </p:cNvSpPr>
          <p:nvPr>
            <p:ph type="title"/>
          </p:nvPr>
        </p:nvSpPr>
        <p:spPr/>
        <p:txBody>
          <a:bodyPr/>
          <a:lstStyle/>
          <a:p>
            <a:r>
              <a:rPr lang="fr-FR" dirty="0"/>
              <a:t>tests</a:t>
            </a:r>
          </a:p>
        </p:txBody>
      </p:sp>
      <p:sp>
        <p:nvSpPr>
          <p:cNvPr id="3" name="Espace réservé du contenu 2">
            <a:extLst>
              <a:ext uri="{FF2B5EF4-FFF2-40B4-BE49-F238E27FC236}">
                <a16:creationId xmlns:a16="http://schemas.microsoft.com/office/drawing/2014/main" id="{4AA897D6-C153-F865-BE6B-FA34FC9CBC8C}"/>
              </a:ext>
            </a:extLst>
          </p:cNvPr>
          <p:cNvSpPr>
            <a:spLocks noGrp="1"/>
          </p:cNvSpPr>
          <p:nvPr>
            <p:ph idx="1"/>
          </p:nvPr>
        </p:nvSpPr>
        <p:spPr/>
        <p:txBody>
          <a:bodyPr/>
          <a:lstStyle/>
          <a:p>
            <a:r>
              <a:rPr lang="fr-FR" dirty="0"/>
              <a:t>Tests unitaires</a:t>
            </a:r>
          </a:p>
          <a:p>
            <a:r>
              <a:rPr lang="fr-FR" dirty="0"/>
              <a:t>Tests fonctionnels</a:t>
            </a:r>
          </a:p>
          <a:p>
            <a:r>
              <a:rPr lang="fr-FR" dirty="0"/>
              <a:t>Tests de non-régression</a:t>
            </a:r>
          </a:p>
          <a:p>
            <a:endParaRPr lang="fr-FR" dirty="0"/>
          </a:p>
          <a:p>
            <a:endParaRPr lang="fr-FR" dirty="0"/>
          </a:p>
        </p:txBody>
      </p:sp>
    </p:spTree>
    <p:extLst>
      <p:ext uri="{BB962C8B-B14F-4D97-AF65-F5344CB8AC3E}">
        <p14:creationId xmlns:p14="http://schemas.microsoft.com/office/powerpoint/2010/main" val="2324426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D15EF-F171-54B3-10C6-9164BD50B0F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F97A0D4-38DE-8EDF-3C05-339DE56E7547}"/>
              </a:ext>
            </a:extLst>
          </p:cNvPr>
          <p:cNvSpPr>
            <a:spLocks noGrp="1"/>
          </p:cNvSpPr>
          <p:nvPr>
            <p:ph type="title"/>
          </p:nvPr>
        </p:nvSpPr>
        <p:spPr/>
        <p:txBody>
          <a:bodyPr/>
          <a:lstStyle/>
          <a:p>
            <a:r>
              <a:rPr lang="fr-FR" dirty="0"/>
              <a:t>Tests unitaires</a:t>
            </a:r>
          </a:p>
        </p:txBody>
      </p:sp>
      <p:pic>
        <p:nvPicPr>
          <p:cNvPr id="7" name="Image 6">
            <a:extLst>
              <a:ext uri="{FF2B5EF4-FFF2-40B4-BE49-F238E27FC236}">
                <a16:creationId xmlns:a16="http://schemas.microsoft.com/office/drawing/2014/main" id="{6EEB5889-933D-6741-9D57-98799EBB4F68}"/>
              </a:ext>
            </a:extLst>
          </p:cNvPr>
          <p:cNvPicPr>
            <a:picLocks noChangeAspect="1"/>
          </p:cNvPicPr>
          <p:nvPr/>
        </p:nvPicPr>
        <p:blipFill>
          <a:blip r:embed="rId3"/>
          <a:stretch>
            <a:fillRect/>
          </a:stretch>
        </p:blipFill>
        <p:spPr>
          <a:xfrm>
            <a:off x="527689" y="2705560"/>
            <a:ext cx="10968283" cy="1446879"/>
          </a:xfrm>
          <a:prstGeom prst="rect">
            <a:avLst/>
          </a:prstGeom>
        </p:spPr>
      </p:pic>
    </p:spTree>
    <p:extLst>
      <p:ext uri="{BB962C8B-B14F-4D97-AF65-F5344CB8AC3E}">
        <p14:creationId xmlns:p14="http://schemas.microsoft.com/office/powerpoint/2010/main" val="403298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6A7BFB-3BBE-4C11-93FC-A6557BD11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0CA7A26-553C-443C-9A3D-2A2529D45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6BE6681-6B1C-E540-F72C-EE2A9A56436B}"/>
              </a:ext>
            </a:extLst>
          </p:cNvPr>
          <p:cNvSpPr>
            <a:spLocks noGrp="1"/>
          </p:cNvSpPr>
          <p:nvPr>
            <p:ph type="title"/>
          </p:nvPr>
        </p:nvSpPr>
        <p:spPr>
          <a:xfrm>
            <a:off x="236483" y="1314450"/>
            <a:ext cx="3248593" cy="3680244"/>
          </a:xfrm>
        </p:spPr>
        <p:txBody>
          <a:bodyPr vert="horz" lIns="91440" tIns="45720" rIns="91440" bIns="45720" rtlCol="0" anchor="ctr">
            <a:normAutofit/>
          </a:bodyPr>
          <a:lstStyle/>
          <a:p>
            <a:pPr algn="l"/>
            <a:r>
              <a:rPr lang="en-US" sz="3100" dirty="0"/>
              <a:t>Introduction et présentation du projet</a:t>
            </a:r>
          </a:p>
        </p:txBody>
      </p:sp>
      <p:pic>
        <p:nvPicPr>
          <p:cNvPr id="14" name="Picture 13">
            <a:extLst>
              <a:ext uri="{FF2B5EF4-FFF2-40B4-BE49-F238E27FC236}">
                <a16:creationId xmlns:a16="http://schemas.microsoft.com/office/drawing/2014/main" id="{367E268D-B340-41B0-B037-2F3FC25B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6" name="Picture 15">
            <a:extLst>
              <a:ext uri="{FF2B5EF4-FFF2-40B4-BE49-F238E27FC236}">
                <a16:creationId xmlns:a16="http://schemas.microsoft.com/office/drawing/2014/main" id="{ABB0BCA0-9493-46B4-B955-8FBF028730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6" name="ZoneTexte 3">
            <a:extLst>
              <a:ext uri="{FF2B5EF4-FFF2-40B4-BE49-F238E27FC236}">
                <a16:creationId xmlns:a16="http://schemas.microsoft.com/office/drawing/2014/main" id="{7343CF5E-B7FE-6FD3-0233-1F654F95F460}"/>
              </a:ext>
            </a:extLst>
          </p:cNvPr>
          <p:cNvGraphicFramePr/>
          <p:nvPr>
            <p:extLst>
              <p:ext uri="{D42A27DB-BD31-4B8C-83A1-F6EECF244321}">
                <p14:modId xmlns:p14="http://schemas.microsoft.com/office/powerpoint/2010/main" val="24241206"/>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11182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C27FC-F8F4-D12B-C866-6E000C9C77A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755D2F3-9AAA-D8AC-C38C-14F8314FEEFE}"/>
              </a:ext>
            </a:extLst>
          </p:cNvPr>
          <p:cNvSpPr>
            <a:spLocks noGrp="1"/>
          </p:cNvSpPr>
          <p:nvPr>
            <p:ph type="title"/>
          </p:nvPr>
        </p:nvSpPr>
        <p:spPr/>
        <p:txBody>
          <a:bodyPr/>
          <a:lstStyle/>
          <a:p>
            <a:r>
              <a:rPr lang="fr-FR" dirty="0"/>
              <a:t>Tests unitaires</a:t>
            </a:r>
          </a:p>
        </p:txBody>
      </p:sp>
      <p:pic>
        <p:nvPicPr>
          <p:cNvPr id="4" name="Image 3">
            <a:extLst>
              <a:ext uri="{FF2B5EF4-FFF2-40B4-BE49-F238E27FC236}">
                <a16:creationId xmlns:a16="http://schemas.microsoft.com/office/drawing/2014/main" id="{27E03FAF-109C-3125-9C35-2BDEE0272B36}"/>
              </a:ext>
            </a:extLst>
          </p:cNvPr>
          <p:cNvPicPr>
            <a:picLocks noChangeAspect="1"/>
          </p:cNvPicPr>
          <p:nvPr/>
        </p:nvPicPr>
        <p:blipFill>
          <a:blip r:embed="rId3"/>
          <a:stretch>
            <a:fillRect/>
          </a:stretch>
        </p:blipFill>
        <p:spPr>
          <a:xfrm>
            <a:off x="1961879" y="1876097"/>
            <a:ext cx="8268241" cy="2069155"/>
          </a:xfrm>
          <a:prstGeom prst="rect">
            <a:avLst/>
          </a:prstGeom>
        </p:spPr>
      </p:pic>
    </p:spTree>
    <p:extLst>
      <p:ext uri="{BB962C8B-B14F-4D97-AF65-F5344CB8AC3E}">
        <p14:creationId xmlns:p14="http://schemas.microsoft.com/office/powerpoint/2010/main" val="1219296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CB8B6-12A5-D3B0-15CE-EC0B5C298B1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362283A-792E-718E-0A1D-7AB3A1DCC5C7}"/>
              </a:ext>
            </a:extLst>
          </p:cNvPr>
          <p:cNvSpPr>
            <a:spLocks noGrp="1"/>
          </p:cNvSpPr>
          <p:nvPr>
            <p:ph type="title"/>
          </p:nvPr>
        </p:nvSpPr>
        <p:spPr/>
        <p:txBody>
          <a:bodyPr/>
          <a:lstStyle/>
          <a:p>
            <a:r>
              <a:rPr lang="fr-FR" dirty="0"/>
              <a:t>Tests fonctionnels</a:t>
            </a:r>
          </a:p>
        </p:txBody>
      </p:sp>
      <p:pic>
        <p:nvPicPr>
          <p:cNvPr id="7" name="Image 6">
            <a:extLst>
              <a:ext uri="{FF2B5EF4-FFF2-40B4-BE49-F238E27FC236}">
                <a16:creationId xmlns:a16="http://schemas.microsoft.com/office/drawing/2014/main" id="{E0A8E470-54DB-7DD0-D122-ABE202BF20C0}"/>
              </a:ext>
            </a:extLst>
          </p:cNvPr>
          <p:cNvPicPr>
            <a:picLocks noChangeAspect="1"/>
          </p:cNvPicPr>
          <p:nvPr/>
        </p:nvPicPr>
        <p:blipFill>
          <a:blip r:embed="rId3"/>
          <a:stretch>
            <a:fillRect/>
          </a:stretch>
        </p:blipFill>
        <p:spPr>
          <a:xfrm>
            <a:off x="2654123" y="2266890"/>
            <a:ext cx="6883754" cy="2324219"/>
          </a:xfrm>
          <a:prstGeom prst="rect">
            <a:avLst/>
          </a:prstGeom>
        </p:spPr>
      </p:pic>
    </p:spTree>
    <p:extLst>
      <p:ext uri="{BB962C8B-B14F-4D97-AF65-F5344CB8AC3E}">
        <p14:creationId xmlns:p14="http://schemas.microsoft.com/office/powerpoint/2010/main" val="2484284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16822-AF94-0A3D-BE04-65C100E9033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9691B01-643A-C9B4-F681-397224420B5B}"/>
              </a:ext>
            </a:extLst>
          </p:cNvPr>
          <p:cNvSpPr>
            <a:spLocks noGrp="1"/>
          </p:cNvSpPr>
          <p:nvPr>
            <p:ph type="title"/>
          </p:nvPr>
        </p:nvSpPr>
        <p:spPr/>
        <p:txBody>
          <a:bodyPr/>
          <a:lstStyle/>
          <a:p>
            <a:r>
              <a:rPr lang="fr-FR" dirty="0"/>
              <a:t>Tests fonctionnels</a:t>
            </a:r>
          </a:p>
        </p:txBody>
      </p:sp>
      <p:pic>
        <p:nvPicPr>
          <p:cNvPr id="4" name="Image 3">
            <a:extLst>
              <a:ext uri="{FF2B5EF4-FFF2-40B4-BE49-F238E27FC236}">
                <a16:creationId xmlns:a16="http://schemas.microsoft.com/office/drawing/2014/main" id="{91D03B6B-8C07-3EB9-292D-529A1BB793FF}"/>
              </a:ext>
            </a:extLst>
          </p:cNvPr>
          <p:cNvPicPr>
            <a:picLocks noChangeAspect="1"/>
          </p:cNvPicPr>
          <p:nvPr/>
        </p:nvPicPr>
        <p:blipFill>
          <a:blip r:embed="rId3"/>
          <a:stretch>
            <a:fillRect/>
          </a:stretch>
        </p:blipFill>
        <p:spPr>
          <a:xfrm>
            <a:off x="1238779" y="2214694"/>
            <a:ext cx="10154434" cy="2538609"/>
          </a:xfrm>
          <a:prstGeom prst="rect">
            <a:avLst/>
          </a:prstGeom>
        </p:spPr>
      </p:pic>
    </p:spTree>
    <p:extLst>
      <p:ext uri="{BB962C8B-B14F-4D97-AF65-F5344CB8AC3E}">
        <p14:creationId xmlns:p14="http://schemas.microsoft.com/office/powerpoint/2010/main" val="2156177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26481-F58A-FD06-A830-A673091E043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DE5F939-AA75-384C-CAA4-871807E446E0}"/>
              </a:ext>
            </a:extLst>
          </p:cNvPr>
          <p:cNvSpPr>
            <a:spLocks noGrp="1"/>
          </p:cNvSpPr>
          <p:nvPr>
            <p:ph type="title"/>
          </p:nvPr>
        </p:nvSpPr>
        <p:spPr/>
        <p:txBody>
          <a:bodyPr/>
          <a:lstStyle/>
          <a:p>
            <a:r>
              <a:rPr lang="fr-FR" dirty="0"/>
              <a:t>Tests non-régression </a:t>
            </a:r>
          </a:p>
        </p:txBody>
      </p:sp>
      <p:pic>
        <p:nvPicPr>
          <p:cNvPr id="3" name="Image 2">
            <a:extLst>
              <a:ext uri="{FF2B5EF4-FFF2-40B4-BE49-F238E27FC236}">
                <a16:creationId xmlns:a16="http://schemas.microsoft.com/office/drawing/2014/main" id="{CA9DA3A6-8EB2-794F-FC3D-34D704B4D278}"/>
              </a:ext>
            </a:extLst>
          </p:cNvPr>
          <p:cNvPicPr>
            <a:picLocks noChangeAspect="1"/>
          </p:cNvPicPr>
          <p:nvPr/>
        </p:nvPicPr>
        <p:blipFill>
          <a:blip r:embed="rId3"/>
          <a:stretch>
            <a:fillRect/>
          </a:stretch>
        </p:blipFill>
        <p:spPr>
          <a:xfrm>
            <a:off x="3168499" y="2009702"/>
            <a:ext cx="5855001" cy="2838596"/>
          </a:xfrm>
          <a:prstGeom prst="rect">
            <a:avLst/>
          </a:prstGeom>
        </p:spPr>
      </p:pic>
    </p:spTree>
    <p:extLst>
      <p:ext uri="{BB962C8B-B14F-4D97-AF65-F5344CB8AC3E}">
        <p14:creationId xmlns:p14="http://schemas.microsoft.com/office/powerpoint/2010/main" val="3852172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D7AC2-67A5-08C6-E86D-2F91274BCDF2}"/>
            </a:ext>
          </a:extLst>
        </p:cNvPr>
        <p:cNvGrpSpPr/>
        <p:nvPr/>
      </p:nvGrpSpPr>
      <p:grpSpPr>
        <a:xfrm>
          <a:off x="0" y="0"/>
          <a:ext cx="0" cy="0"/>
          <a:chOff x="0" y="0"/>
          <a:chExt cx="0" cy="0"/>
        </a:xfrm>
      </p:grpSpPr>
      <p:pic>
        <p:nvPicPr>
          <p:cNvPr id="4" name="Picture 3" descr="Fond fractal aqua et vert comme pétale floral">
            <a:extLst>
              <a:ext uri="{FF2B5EF4-FFF2-40B4-BE49-F238E27FC236}">
                <a16:creationId xmlns:a16="http://schemas.microsoft.com/office/drawing/2014/main" id="{9867BCE7-F1E6-B190-5721-2B592F014937}"/>
              </a:ext>
            </a:extLst>
          </p:cNvPr>
          <p:cNvPicPr>
            <a:picLocks noChangeAspect="1"/>
          </p:cNvPicPr>
          <p:nvPr/>
        </p:nvPicPr>
        <p:blipFill>
          <a:blip r:embed="rId3">
            <a:duotone>
              <a:schemeClr val="bg2">
                <a:shade val="45000"/>
                <a:satMod val="135000"/>
              </a:schemeClr>
              <a:prstClr val="white"/>
            </a:duotone>
            <a:alphaModFix amt="25000"/>
          </a:blip>
          <a:srcRect t="8747" b="16253"/>
          <a:stretch>
            <a:fillRect/>
          </a:stretch>
        </p:blipFill>
        <p:spPr>
          <a:xfrm>
            <a:off x="20" y="10"/>
            <a:ext cx="12191980" cy="6857990"/>
          </a:xfrm>
          <a:prstGeom prst="rect">
            <a:avLst/>
          </a:prstGeom>
        </p:spPr>
      </p:pic>
      <p:sp>
        <p:nvSpPr>
          <p:cNvPr id="2" name="Titre 1">
            <a:extLst>
              <a:ext uri="{FF2B5EF4-FFF2-40B4-BE49-F238E27FC236}">
                <a16:creationId xmlns:a16="http://schemas.microsoft.com/office/drawing/2014/main" id="{3E6AFAB9-DB10-849B-5DDD-D627E50A194C}"/>
              </a:ext>
            </a:extLst>
          </p:cNvPr>
          <p:cNvSpPr>
            <a:spLocks noGrp="1"/>
          </p:cNvSpPr>
          <p:nvPr>
            <p:ph type="title"/>
          </p:nvPr>
        </p:nvSpPr>
        <p:spPr>
          <a:xfrm>
            <a:off x="1751012" y="1300785"/>
            <a:ext cx="8689976" cy="2509213"/>
          </a:xfrm>
        </p:spPr>
        <p:txBody>
          <a:bodyPr vert="horz" lIns="91440" tIns="45720" rIns="91440" bIns="45720" rtlCol="0" anchor="b">
            <a:normAutofit/>
          </a:bodyPr>
          <a:lstStyle/>
          <a:p>
            <a:r>
              <a:rPr lang="en-US" sz="4800" dirty="0" err="1"/>
              <a:t>démonstration</a:t>
            </a:r>
            <a:endParaRPr lang="en-US" sz="4800" dirty="0"/>
          </a:p>
        </p:txBody>
      </p:sp>
    </p:spTree>
    <p:extLst>
      <p:ext uri="{BB962C8B-B14F-4D97-AF65-F5344CB8AC3E}">
        <p14:creationId xmlns:p14="http://schemas.microsoft.com/office/powerpoint/2010/main" val="361176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FB622-7F86-020B-E653-4AC8D9FABDBD}"/>
            </a:ext>
          </a:extLst>
        </p:cNvPr>
        <p:cNvGrpSpPr/>
        <p:nvPr/>
      </p:nvGrpSpPr>
      <p:grpSpPr>
        <a:xfrm>
          <a:off x="0" y="0"/>
          <a:ext cx="0" cy="0"/>
          <a:chOff x="0" y="0"/>
          <a:chExt cx="0" cy="0"/>
        </a:xfrm>
      </p:grpSpPr>
      <p:pic>
        <p:nvPicPr>
          <p:cNvPr id="4" name="Picture 3" descr="Fond fractal aqua et vert comme pétale floral">
            <a:extLst>
              <a:ext uri="{FF2B5EF4-FFF2-40B4-BE49-F238E27FC236}">
                <a16:creationId xmlns:a16="http://schemas.microsoft.com/office/drawing/2014/main" id="{628FD465-0E22-F6E7-D547-7636023246E9}"/>
              </a:ext>
            </a:extLst>
          </p:cNvPr>
          <p:cNvPicPr>
            <a:picLocks noChangeAspect="1"/>
          </p:cNvPicPr>
          <p:nvPr/>
        </p:nvPicPr>
        <p:blipFill>
          <a:blip r:embed="rId3">
            <a:duotone>
              <a:schemeClr val="bg2">
                <a:shade val="45000"/>
                <a:satMod val="135000"/>
              </a:schemeClr>
              <a:prstClr val="white"/>
            </a:duotone>
            <a:alphaModFix amt="25000"/>
          </a:blip>
          <a:srcRect t="8747" b="16253"/>
          <a:stretch>
            <a:fillRect/>
          </a:stretch>
        </p:blipFill>
        <p:spPr>
          <a:xfrm>
            <a:off x="20" y="10"/>
            <a:ext cx="12191980" cy="6857990"/>
          </a:xfrm>
          <a:prstGeom prst="rect">
            <a:avLst/>
          </a:prstGeom>
        </p:spPr>
      </p:pic>
      <p:sp>
        <p:nvSpPr>
          <p:cNvPr id="2" name="Titre 1">
            <a:extLst>
              <a:ext uri="{FF2B5EF4-FFF2-40B4-BE49-F238E27FC236}">
                <a16:creationId xmlns:a16="http://schemas.microsoft.com/office/drawing/2014/main" id="{91863D17-21AC-3E8A-88AE-4D57724011FC}"/>
              </a:ext>
            </a:extLst>
          </p:cNvPr>
          <p:cNvSpPr>
            <a:spLocks noGrp="1"/>
          </p:cNvSpPr>
          <p:nvPr>
            <p:ph type="title"/>
          </p:nvPr>
        </p:nvSpPr>
        <p:spPr>
          <a:xfrm>
            <a:off x="1751012" y="1300785"/>
            <a:ext cx="8689976" cy="2509213"/>
          </a:xfrm>
        </p:spPr>
        <p:txBody>
          <a:bodyPr vert="horz" lIns="91440" tIns="45720" rIns="91440" bIns="45720" rtlCol="0" anchor="b">
            <a:normAutofit/>
          </a:bodyPr>
          <a:lstStyle/>
          <a:p>
            <a:r>
              <a:rPr lang="en-US" sz="4800" dirty="0"/>
              <a:t>conclusion</a:t>
            </a:r>
          </a:p>
        </p:txBody>
      </p:sp>
    </p:spTree>
    <p:extLst>
      <p:ext uri="{BB962C8B-B14F-4D97-AF65-F5344CB8AC3E}">
        <p14:creationId xmlns:p14="http://schemas.microsoft.com/office/powerpoint/2010/main" val="221159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6A7BFB-3BBE-4C11-93FC-A6557BD11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0CA7A26-553C-443C-9A3D-2A2529D45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FE40720-377B-C8CA-AACB-F3F2E635A16C}"/>
              </a:ext>
            </a:extLst>
          </p:cNvPr>
          <p:cNvSpPr>
            <a:spLocks noGrp="1"/>
          </p:cNvSpPr>
          <p:nvPr>
            <p:ph type="title"/>
          </p:nvPr>
        </p:nvSpPr>
        <p:spPr>
          <a:xfrm>
            <a:off x="641074" y="1314450"/>
            <a:ext cx="2844002" cy="3680244"/>
          </a:xfrm>
        </p:spPr>
        <p:txBody>
          <a:bodyPr vert="horz" lIns="91440" tIns="45720" rIns="91440" bIns="45720" rtlCol="0" anchor="ctr">
            <a:normAutofit/>
          </a:bodyPr>
          <a:lstStyle/>
          <a:p>
            <a:pPr algn="l"/>
            <a:r>
              <a:rPr lang="en-US" sz="3400"/>
              <a:t>Présentation des données</a:t>
            </a:r>
          </a:p>
        </p:txBody>
      </p:sp>
      <p:pic>
        <p:nvPicPr>
          <p:cNvPr id="14" name="Picture 13">
            <a:extLst>
              <a:ext uri="{FF2B5EF4-FFF2-40B4-BE49-F238E27FC236}">
                <a16:creationId xmlns:a16="http://schemas.microsoft.com/office/drawing/2014/main" id="{367E268D-B340-41B0-B037-2F3FC25B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6" name="Picture 15">
            <a:extLst>
              <a:ext uri="{FF2B5EF4-FFF2-40B4-BE49-F238E27FC236}">
                <a16:creationId xmlns:a16="http://schemas.microsoft.com/office/drawing/2014/main" id="{ABB0BCA0-9493-46B4-B955-8FBF028730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6" name="ZoneTexte 3">
            <a:extLst>
              <a:ext uri="{FF2B5EF4-FFF2-40B4-BE49-F238E27FC236}">
                <a16:creationId xmlns:a16="http://schemas.microsoft.com/office/drawing/2014/main" id="{A4DFAC83-77B0-6710-3A8E-BAAB33A138ED}"/>
              </a:ext>
            </a:extLst>
          </p:cNvPr>
          <p:cNvGraphicFramePr/>
          <p:nvPr>
            <p:extLst>
              <p:ext uri="{D42A27DB-BD31-4B8C-83A1-F6EECF244321}">
                <p14:modId xmlns:p14="http://schemas.microsoft.com/office/powerpoint/2010/main" val="555360094"/>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47851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B0B39-B834-6CAC-5BF5-006313EDFCC7}"/>
            </a:ext>
          </a:extLst>
        </p:cNvPr>
        <p:cNvGrpSpPr/>
        <p:nvPr/>
      </p:nvGrpSpPr>
      <p:grpSpPr>
        <a:xfrm>
          <a:off x="0" y="0"/>
          <a:ext cx="0" cy="0"/>
          <a:chOff x="0" y="0"/>
          <a:chExt cx="0" cy="0"/>
        </a:xfrm>
      </p:grpSpPr>
      <p:pic>
        <p:nvPicPr>
          <p:cNvPr id="4" name="Picture 3" descr="Fond fractal aqua et vert comme pétale floral">
            <a:extLst>
              <a:ext uri="{FF2B5EF4-FFF2-40B4-BE49-F238E27FC236}">
                <a16:creationId xmlns:a16="http://schemas.microsoft.com/office/drawing/2014/main" id="{6E35954C-07DB-B42E-369D-60CAAA5CA4E8}"/>
              </a:ext>
            </a:extLst>
          </p:cNvPr>
          <p:cNvPicPr>
            <a:picLocks noChangeAspect="1"/>
          </p:cNvPicPr>
          <p:nvPr/>
        </p:nvPicPr>
        <p:blipFill>
          <a:blip r:embed="rId3">
            <a:duotone>
              <a:schemeClr val="bg2">
                <a:shade val="45000"/>
                <a:satMod val="135000"/>
              </a:schemeClr>
              <a:prstClr val="white"/>
            </a:duotone>
            <a:alphaModFix amt="25000"/>
          </a:blip>
          <a:srcRect t="8747" b="16253"/>
          <a:stretch>
            <a:fillRect/>
          </a:stretch>
        </p:blipFill>
        <p:spPr>
          <a:xfrm>
            <a:off x="20" y="10"/>
            <a:ext cx="12191980" cy="6857990"/>
          </a:xfrm>
          <a:prstGeom prst="rect">
            <a:avLst/>
          </a:prstGeom>
        </p:spPr>
      </p:pic>
      <p:sp>
        <p:nvSpPr>
          <p:cNvPr id="2" name="Titre 1">
            <a:extLst>
              <a:ext uri="{FF2B5EF4-FFF2-40B4-BE49-F238E27FC236}">
                <a16:creationId xmlns:a16="http://schemas.microsoft.com/office/drawing/2014/main" id="{89D80765-2135-22BB-275B-726FBC8F723A}"/>
              </a:ext>
            </a:extLst>
          </p:cNvPr>
          <p:cNvSpPr>
            <a:spLocks noGrp="1"/>
          </p:cNvSpPr>
          <p:nvPr>
            <p:ph type="title"/>
          </p:nvPr>
        </p:nvSpPr>
        <p:spPr>
          <a:xfrm>
            <a:off x="1751012" y="1300785"/>
            <a:ext cx="8689976" cy="2509213"/>
          </a:xfrm>
        </p:spPr>
        <p:txBody>
          <a:bodyPr vert="horz" lIns="91440" tIns="45720" rIns="91440" bIns="45720" rtlCol="0" anchor="b">
            <a:normAutofit/>
          </a:bodyPr>
          <a:lstStyle/>
          <a:p>
            <a:r>
              <a:rPr lang="en-US" sz="4800" dirty="0"/>
              <a:t>Prétraitement des données &amp; eda</a:t>
            </a:r>
          </a:p>
        </p:txBody>
      </p:sp>
    </p:spTree>
    <p:extLst>
      <p:ext uri="{BB962C8B-B14F-4D97-AF65-F5344CB8AC3E}">
        <p14:creationId xmlns:p14="http://schemas.microsoft.com/office/powerpoint/2010/main" val="331879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4188E3-FADD-9276-4214-FE098416D1B2}"/>
              </a:ext>
            </a:extLst>
          </p:cNvPr>
          <p:cNvSpPr>
            <a:spLocks noGrp="1"/>
          </p:cNvSpPr>
          <p:nvPr>
            <p:ph type="title"/>
          </p:nvPr>
        </p:nvSpPr>
        <p:spPr/>
        <p:txBody>
          <a:bodyPr/>
          <a:lstStyle/>
          <a:p>
            <a:r>
              <a:rPr lang="fr-FR" dirty="0"/>
              <a:t>Prétraitement des données &amp; eda</a:t>
            </a:r>
          </a:p>
        </p:txBody>
      </p:sp>
      <p:sp>
        <p:nvSpPr>
          <p:cNvPr id="4" name="ZoneTexte 3">
            <a:extLst>
              <a:ext uri="{FF2B5EF4-FFF2-40B4-BE49-F238E27FC236}">
                <a16:creationId xmlns:a16="http://schemas.microsoft.com/office/drawing/2014/main" id="{4D992A46-94DB-E6C8-B323-9A2D40D6F0F7}"/>
              </a:ext>
            </a:extLst>
          </p:cNvPr>
          <p:cNvSpPr txBox="1"/>
          <p:nvPr/>
        </p:nvSpPr>
        <p:spPr>
          <a:xfrm>
            <a:off x="1688188" y="2446384"/>
            <a:ext cx="2848233" cy="369332"/>
          </a:xfrm>
          <a:prstGeom prst="rect">
            <a:avLst/>
          </a:prstGeom>
          <a:noFill/>
        </p:spPr>
        <p:txBody>
          <a:bodyPr wrap="square" rtlCol="0">
            <a:spAutoFit/>
          </a:bodyPr>
          <a:lstStyle/>
          <a:p>
            <a:r>
              <a:rPr lang="fr-FR" dirty="0"/>
              <a:t>Distribution des données</a:t>
            </a:r>
          </a:p>
        </p:txBody>
      </p:sp>
      <p:sp>
        <p:nvSpPr>
          <p:cNvPr id="5" name="ZoneTexte 4">
            <a:extLst>
              <a:ext uri="{FF2B5EF4-FFF2-40B4-BE49-F238E27FC236}">
                <a16:creationId xmlns:a16="http://schemas.microsoft.com/office/drawing/2014/main" id="{E7DEB80C-E8F8-3B68-AF14-73F44160F091}"/>
              </a:ext>
            </a:extLst>
          </p:cNvPr>
          <p:cNvSpPr txBox="1"/>
          <p:nvPr/>
        </p:nvSpPr>
        <p:spPr>
          <a:xfrm>
            <a:off x="7442908" y="2446384"/>
            <a:ext cx="2848233" cy="369332"/>
          </a:xfrm>
          <a:prstGeom prst="rect">
            <a:avLst/>
          </a:prstGeom>
          <a:noFill/>
        </p:spPr>
        <p:txBody>
          <a:bodyPr wrap="square" rtlCol="0">
            <a:spAutoFit/>
          </a:bodyPr>
          <a:lstStyle/>
          <a:p>
            <a:r>
              <a:rPr lang="fr-FR" dirty="0"/>
              <a:t>Valeurs manquantes</a:t>
            </a:r>
          </a:p>
        </p:txBody>
      </p:sp>
      <p:pic>
        <p:nvPicPr>
          <p:cNvPr id="7" name="Image 6">
            <a:extLst>
              <a:ext uri="{FF2B5EF4-FFF2-40B4-BE49-F238E27FC236}">
                <a16:creationId xmlns:a16="http://schemas.microsoft.com/office/drawing/2014/main" id="{BC1F0722-DDF2-42FD-3AB5-426AC1355CDF}"/>
              </a:ext>
            </a:extLst>
          </p:cNvPr>
          <p:cNvPicPr>
            <a:picLocks noChangeAspect="1"/>
          </p:cNvPicPr>
          <p:nvPr/>
        </p:nvPicPr>
        <p:blipFill>
          <a:blip r:embed="rId2"/>
          <a:stretch>
            <a:fillRect/>
          </a:stretch>
        </p:blipFill>
        <p:spPr>
          <a:xfrm>
            <a:off x="662750" y="2815716"/>
            <a:ext cx="4557564" cy="2786262"/>
          </a:xfrm>
          <a:prstGeom prst="rect">
            <a:avLst/>
          </a:prstGeom>
        </p:spPr>
      </p:pic>
      <p:pic>
        <p:nvPicPr>
          <p:cNvPr id="9" name="Image 8">
            <a:extLst>
              <a:ext uri="{FF2B5EF4-FFF2-40B4-BE49-F238E27FC236}">
                <a16:creationId xmlns:a16="http://schemas.microsoft.com/office/drawing/2014/main" id="{E28833F8-FF12-DE22-82D1-7EBE435CAD0C}"/>
              </a:ext>
            </a:extLst>
          </p:cNvPr>
          <p:cNvPicPr>
            <a:picLocks noChangeAspect="1"/>
          </p:cNvPicPr>
          <p:nvPr/>
        </p:nvPicPr>
        <p:blipFill>
          <a:blip r:embed="rId3"/>
          <a:stretch>
            <a:fillRect/>
          </a:stretch>
        </p:blipFill>
        <p:spPr>
          <a:xfrm>
            <a:off x="6971687" y="2815716"/>
            <a:ext cx="2943582" cy="2786262"/>
          </a:xfrm>
          <a:prstGeom prst="rect">
            <a:avLst/>
          </a:prstGeom>
        </p:spPr>
      </p:pic>
    </p:spTree>
    <p:extLst>
      <p:ext uri="{BB962C8B-B14F-4D97-AF65-F5344CB8AC3E}">
        <p14:creationId xmlns:p14="http://schemas.microsoft.com/office/powerpoint/2010/main" val="366793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09810-B4E3-2298-C30E-55DD76F8032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F66CECD-222A-2536-5FFE-E08B2651DE4F}"/>
              </a:ext>
            </a:extLst>
          </p:cNvPr>
          <p:cNvSpPr>
            <a:spLocks noGrp="1"/>
          </p:cNvSpPr>
          <p:nvPr>
            <p:ph type="title"/>
          </p:nvPr>
        </p:nvSpPr>
        <p:spPr/>
        <p:txBody>
          <a:bodyPr/>
          <a:lstStyle/>
          <a:p>
            <a:r>
              <a:rPr lang="fr-FR" dirty="0"/>
              <a:t>Prétraitement des données &amp; eda</a:t>
            </a:r>
          </a:p>
        </p:txBody>
      </p:sp>
      <p:pic>
        <p:nvPicPr>
          <p:cNvPr id="6" name="Image 5">
            <a:extLst>
              <a:ext uri="{FF2B5EF4-FFF2-40B4-BE49-F238E27FC236}">
                <a16:creationId xmlns:a16="http://schemas.microsoft.com/office/drawing/2014/main" id="{ADC0D66F-4E7A-40EA-4E41-2C78ACCE7D0D}"/>
              </a:ext>
            </a:extLst>
          </p:cNvPr>
          <p:cNvPicPr>
            <a:picLocks noChangeAspect="1"/>
          </p:cNvPicPr>
          <p:nvPr/>
        </p:nvPicPr>
        <p:blipFill>
          <a:blip r:embed="rId2"/>
          <a:stretch>
            <a:fillRect/>
          </a:stretch>
        </p:blipFill>
        <p:spPr>
          <a:xfrm>
            <a:off x="3852861" y="2214694"/>
            <a:ext cx="4486275" cy="3752850"/>
          </a:xfrm>
          <a:prstGeom prst="rect">
            <a:avLst/>
          </a:prstGeom>
        </p:spPr>
      </p:pic>
      <p:sp>
        <p:nvSpPr>
          <p:cNvPr id="8" name="ZoneTexte 7">
            <a:extLst>
              <a:ext uri="{FF2B5EF4-FFF2-40B4-BE49-F238E27FC236}">
                <a16:creationId xmlns:a16="http://schemas.microsoft.com/office/drawing/2014/main" id="{100A513E-7EDC-92CF-D232-C1B57F50B38D}"/>
              </a:ext>
            </a:extLst>
          </p:cNvPr>
          <p:cNvSpPr txBox="1"/>
          <p:nvPr/>
        </p:nvSpPr>
        <p:spPr>
          <a:xfrm>
            <a:off x="3161097" y="6054817"/>
            <a:ext cx="5869805" cy="369332"/>
          </a:xfrm>
          <a:prstGeom prst="rect">
            <a:avLst/>
          </a:prstGeom>
          <a:noFill/>
        </p:spPr>
        <p:txBody>
          <a:bodyPr wrap="square" rtlCol="0">
            <a:spAutoFit/>
          </a:bodyPr>
          <a:lstStyle/>
          <a:p>
            <a:pPr algn="ctr"/>
            <a:r>
              <a:rPr lang="fr-FR" dirty="0"/>
              <a:t>Répartition des échantillons d’eau potable / non potable</a:t>
            </a:r>
          </a:p>
        </p:txBody>
      </p:sp>
    </p:spTree>
    <p:extLst>
      <p:ext uri="{BB962C8B-B14F-4D97-AF65-F5344CB8AC3E}">
        <p14:creationId xmlns:p14="http://schemas.microsoft.com/office/powerpoint/2010/main" val="1257758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C083A-73B6-B7FC-52D9-29A7A67178D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B2AB3DE-456D-1972-3491-BE61BF647D38}"/>
              </a:ext>
            </a:extLst>
          </p:cNvPr>
          <p:cNvSpPr>
            <a:spLocks noGrp="1"/>
          </p:cNvSpPr>
          <p:nvPr>
            <p:ph type="title"/>
          </p:nvPr>
        </p:nvSpPr>
        <p:spPr/>
        <p:txBody>
          <a:bodyPr/>
          <a:lstStyle/>
          <a:p>
            <a:r>
              <a:rPr lang="fr-FR" dirty="0"/>
              <a:t>Prétraitement des données &amp; eda</a:t>
            </a:r>
          </a:p>
        </p:txBody>
      </p:sp>
      <p:sp>
        <p:nvSpPr>
          <p:cNvPr id="8" name="ZoneTexte 7">
            <a:extLst>
              <a:ext uri="{FF2B5EF4-FFF2-40B4-BE49-F238E27FC236}">
                <a16:creationId xmlns:a16="http://schemas.microsoft.com/office/drawing/2014/main" id="{A1E5D086-62EA-66D4-33E5-F63B6567BAF8}"/>
              </a:ext>
            </a:extLst>
          </p:cNvPr>
          <p:cNvSpPr txBox="1"/>
          <p:nvPr/>
        </p:nvSpPr>
        <p:spPr>
          <a:xfrm>
            <a:off x="3161097" y="6054817"/>
            <a:ext cx="5869805" cy="369332"/>
          </a:xfrm>
          <a:prstGeom prst="rect">
            <a:avLst/>
          </a:prstGeom>
          <a:noFill/>
        </p:spPr>
        <p:txBody>
          <a:bodyPr wrap="square" rtlCol="0">
            <a:spAutoFit/>
          </a:bodyPr>
          <a:lstStyle/>
          <a:p>
            <a:pPr algn="ctr"/>
            <a:r>
              <a:rPr lang="fr-FR" dirty="0"/>
              <a:t>pH selon la potabilité</a:t>
            </a:r>
          </a:p>
        </p:txBody>
      </p:sp>
      <p:pic>
        <p:nvPicPr>
          <p:cNvPr id="4" name="Image 3">
            <a:extLst>
              <a:ext uri="{FF2B5EF4-FFF2-40B4-BE49-F238E27FC236}">
                <a16:creationId xmlns:a16="http://schemas.microsoft.com/office/drawing/2014/main" id="{9E352EA3-5DD0-6E20-D1CD-A61E048A5010}"/>
              </a:ext>
            </a:extLst>
          </p:cNvPr>
          <p:cNvPicPr>
            <a:picLocks noChangeAspect="1"/>
          </p:cNvPicPr>
          <p:nvPr/>
        </p:nvPicPr>
        <p:blipFill>
          <a:blip r:embed="rId3"/>
          <a:stretch>
            <a:fillRect/>
          </a:stretch>
        </p:blipFill>
        <p:spPr>
          <a:xfrm>
            <a:off x="3567111" y="2214694"/>
            <a:ext cx="5057775" cy="3752850"/>
          </a:xfrm>
          <a:prstGeom prst="rect">
            <a:avLst/>
          </a:prstGeom>
        </p:spPr>
      </p:pic>
    </p:spTree>
    <p:extLst>
      <p:ext uri="{BB962C8B-B14F-4D97-AF65-F5344CB8AC3E}">
        <p14:creationId xmlns:p14="http://schemas.microsoft.com/office/powerpoint/2010/main" val="1679945312"/>
      </p:ext>
    </p:extLst>
  </p:cSld>
  <p:clrMapOvr>
    <a:masterClrMapping/>
  </p:clrMapOvr>
</p:sld>
</file>

<file path=ppt/theme/theme1.xml><?xml version="1.0" encoding="utf-8"?>
<a:theme xmlns:a="http://schemas.openxmlformats.org/drawingml/2006/main" name="Ronds dans l’eau">
  <a:themeElements>
    <a:clrScheme name="Ronds dans l’eau">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Ronds dans l’eau">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onds dans l’eau">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Ronds dans l’eau</Template>
  <TotalTime>0</TotalTime>
  <Words>1149</Words>
  <Application>Microsoft Office PowerPoint</Application>
  <PresentationFormat>Grand écran</PresentationFormat>
  <Paragraphs>185</Paragraphs>
  <Slides>45</Slides>
  <Notes>32</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45</vt:i4>
      </vt:variant>
    </vt:vector>
  </HeadingPairs>
  <TitlesOfParts>
    <vt:vector size="49" baseType="lpstr">
      <vt:lpstr>Aptos</vt:lpstr>
      <vt:lpstr>Arial</vt:lpstr>
      <vt:lpstr>Tw Cen MT</vt:lpstr>
      <vt:lpstr>Ronds dans l’eau</vt:lpstr>
      <vt:lpstr>Waterflow</vt:lpstr>
      <vt:lpstr>TABLE DES MATIERES</vt:lpstr>
      <vt:lpstr>Introduction &amp; presentation du projet</vt:lpstr>
      <vt:lpstr>Introduction et présentation du projet</vt:lpstr>
      <vt:lpstr>Présentation des données</vt:lpstr>
      <vt:lpstr>Prétraitement des données &amp; eda</vt:lpstr>
      <vt:lpstr>Prétraitement des données &amp; eda</vt:lpstr>
      <vt:lpstr>Prétraitement des données &amp; eda</vt:lpstr>
      <vt:lpstr>Prétraitement des données &amp; eda</vt:lpstr>
      <vt:lpstr>Prétraitement des données &amp; eda</vt:lpstr>
      <vt:lpstr>Prétraitement des données &amp; eda</vt:lpstr>
      <vt:lpstr>Prétraitement des données &amp; eda</vt:lpstr>
      <vt:lpstr>Prétraitement des données &amp; eda</vt:lpstr>
      <vt:lpstr>Les algorithmes</vt:lpstr>
      <vt:lpstr>Les algorithmes</vt:lpstr>
      <vt:lpstr>Les algorithmes: MLP KERAS</vt:lpstr>
      <vt:lpstr>Les algorithmes: MLP KERAS</vt:lpstr>
      <vt:lpstr>Les algorithmes: MLP KERAS</vt:lpstr>
      <vt:lpstr>Les algorithmes: XGBoost</vt:lpstr>
      <vt:lpstr>Interprétation des résultats</vt:lpstr>
      <vt:lpstr>Interprétation des résultats</vt:lpstr>
      <vt:lpstr>MLFlow &amp; déploiement</vt:lpstr>
      <vt:lpstr>Mlflow &amp; déploiement</vt:lpstr>
      <vt:lpstr>Mlflow &amp; déploiement</vt:lpstr>
      <vt:lpstr>Mlflow &amp; déploiement</vt:lpstr>
      <vt:lpstr>Mlflow &amp; déploiement</vt:lpstr>
      <vt:lpstr>Mlflow &amp; déploiement</vt:lpstr>
      <vt:lpstr>Mlflow &amp; déploiement</vt:lpstr>
      <vt:lpstr>Mlflow &amp; déploiement</vt:lpstr>
      <vt:lpstr>Mlflow &amp; déploiement</vt:lpstr>
      <vt:lpstr>Mlflow &amp; déploiement</vt:lpstr>
      <vt:lpstr>Mlflow &amp; déploiement</vt:lpstr>
      <vt:lpstr>Construction de l’application </vt:lpstr>
      <vt:lpstr>Construction de l’application</vt:lpstr>
      <vt:lpstr>Construction de l’application</vt:lpstr>
      <vt:lpstr>Construction de l’application</vt:lpstr>
      <vt:lpstr>tests</vt:lpstr>
      <vt:lpstr>tests</vt:lpstr>
      <vt:lpstr>Tests unitaires</vt:lpstr>
      <vt:lpstr>Tests unitaires</vt:lpstr>
      <vt:lpstr>Tests fonctionnels</vt:lpstr>
      <vt:lpstr>Tests fonctionnels</vt:lpstr>
      <vt:lpstr>Tests non-régression </vt:lpstr>
      <vt:lpstr>démonstration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Aurelien Adjimi</dc:creator>
  <cp:lastModifiedBy>Aurelien Adjimi</cp:lastModifiedBy>
  <cp:revision>2</cp:revision>
  <dcterms:created xsi:type="dcterms:W3CDTF">2025-07-08T06:50:29Z</dcterms:created>
  <dcterms:modified xsi:type="dcterms:W3CDTF">2025-07-08T09:49:35Z</dcterms:modified>
</cp:coreProperties>
</file>